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
  </p:notesMasterIdLst>
  <p:handoutMasterIdLst>
    <p:handoutMasterId r:id="rId10"/>
  </p:handoutMasterIdLst>
  <p:sldIdLst>
    <p:sldId id="400" r:id="rId2"/>
    <p:sldId id="459" r:id="rId3"/>
    <p:sldId id="460" r:id="rId4"/>
    <p:sldId id="416" r:id="rId5"/>
    <p:sldId id="451" r:id="rId6"/>
    <p:sldId id="458" r:id="rId7"/>
    <p:sldId id="456" r:id="rId8"/>
  </p:sldIdLst>
  <p:sldSz cx="9144000" cy="5143500" type="screen16x9"/>
  <p:notesSz cx="7023100" cy="93091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BD792A7-6404-9145-9DA1-19B658F1CBB5}">
          <p14:sldIdLst>
            <p14:sldId id="400"/>
            <p14:sldId id="459"/>
            <p14:sldId id="460"/>
            <p14:sldId id="416"/>
            <p14:sldId id="451"/>
            <p14:sldId id="458"/>
            <p14:sldId id="456"/>
          </p14:sldIdLst>
        </p14:section>
      </p14:sectionLst>
    </p:ext>
    <p:ext uri="{EFAFB233-063F-42B5-8137-9DF3F51BA10A}">
      <p15:sldGuideLst xmlns:p15="http://schemas.microsoft.com/office/powerpoint/2012/main" xmlns="">
        <p15:guide id="1" orient="horz" pos="2316" userDrawn="1">
          <p15:clr>
            <a:srgbClr val="A4A3A4"/>
          </p15:clr>
        </p15:guide>
        <p15:guide id="4" orient="horz" pos="1164" userDrawn="1">
          <p15:clr>
            <a:srgbClr val="A4A3A4"/>
          </p15:clr>
        </p15:guide>
        <p15:guide id="5" pos="432" userDrawn="1">
          <p15:clr>
            <a:srgbClr val="A4A3A4"/>
          </p15:clr>
        </p15:guide>
      </p15:sldGuideLst>
    </p:ext>
    <p:ext uri="{2D200454-40CA-4A62-9FC3-DE9A4176ACB9}">
      <p15:notesGuideLst xmlns:p15="http://schemas.microsoft.com/office/powerpoint/2012/main" xmlns="">
        <p15:guide id="1" orient="horz" pos="2932">
          <p15:clr>
            <a:srgbClr val="A4A3A4"/>
          </p15:clr>
        </p15:guide>
        <p15:guide id="2" pos="221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 Brodie" initials="SB" lastIdx="1" clrIdx="0"/>
  <p:cmAuthor id="1" name="Parkhouse, Caroline" initials="PC" lastIdx="1" clrIdx="1">
    <p:extLst/>
  </p:cmAuthor>
  <p:cmAuthor id="2" name="Erin Dwyer" initials="ED" lastIdx="2" clrIdx="2">
    <p:extLst/>
  </p:cmAuthor>
  <p:cmAuthor id="3" name="Redder, Christian" initials="RC" lastIdx="6" clrIdx="3">
    <p:extLst/>
  </p:cmAuthor>
  <p:cmAuthor id="4" name="Jessica Fox" initials="JF" lastIdx="1" clrIdx="4">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95D5"/>
    <a:srgbClr val="E67600"/>
    <a:srgbClr val="FD9F13"/>
    <a:srgbClr val="9B2583"/>
    <a:srgbClr val="FFFFFF"/>
    <a:srgbClr val="BFBFBF"/>
    <a:srgbClr val="D5D5D5"/>
    <a:srgbClr val="737373"/>
    <a:srgbClr val="73C1C1"/>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81" autoAdjust="0"/>
    <p:restoredTop sz="78365" autoAdjust="0"/>
  </p:normalViewPr>
  <p:slideViewPr>
    <p:cSldViewPr snapToGrid="0" showGuides="1">
      <p:cViewPr>
        <p:scale>
          <a:sx n="125" d="100"/>
          <a:sy n="125" d="100"/>
        </p:scale>
        <p:origin x="-1338" y="-438"/>
      </p:cViewPr>
      <p:guideLst>
        <p:guide orient="horz" pos="2316"/>
        <p:guide orient="horz" pos="1164"/>
        <p:guide pos="432"/>
      </p:guideLst>
    </p:cSldViewPr>
  </p:slideViewPr>
  <p:outlineViewPr>
    <p:cViewPr>
      <p:scale>
        <a:sx n="33" d="100"/>
        <a:sy n="33" d="100"/>
      </p:scale>
      <p:origin x="0" y="-624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74" d="100"/>
          <a:sy n="74" d="100"/>
        </p:scale>
        <p:origin x="2076" y="54"/>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43238" cy="46513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3978275" y="0"/>
            <a:ext cx="3043238" cy="465138"/>
          </a:xfrm>
          <a:prstGeom prst="rect">
            <a:avLst/>
          </a:prstGeom>
        </p:spPr>
        <p:txBody>
          <a:bodyPr vert="horz" lIns="91440" tIns="45720" rIns="91440" bIns="45720" rtlCol="0"/>
          <a:lstStyle>
            <a:lvl1pPr algn="r">
              <a:defRPr sz="1200"/>
            </a:lvl1pPr>
          </a:lstStyle>
          <a:p>
            <a:fld id="{435D837F-5992-44B3-A40C-CEA10232EAC8}" type="datetimeFigureOut">
              <a:rPr lang="en-GB" smtClean="0"/>
              <a:t>15/06/2020</a:t>
            </a:fld>
            <a:endParaRPr lang="pt-PT" dirty="0"/>
          </a:p>
        </p:txBody>
      </p:sp>
      <p:sp>
        <p:nvSpPr>
          <p:cNvPr id="4" name="Footer Placeholder 3"/>
          <p:cNvSpPr>
            <a:spLocks noGrp="1"/>
          </p:cNvSpPr>
          <p:nvPr>
            <p:ph type="ftr" sz="quarter" idx="2"/>
          </p:nvPr>
        </p:nvSpPr>
        <p:spPr>
          <a:xfrm>
            <a:off x="0" y="8842375"/>
            <a:ext cx="3043238" cy="465138"/>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3978275" y="8842375"/>
            <a:ext cx="3043238" cy="465138"/>
          </a:xfrm>
          <a:prstGeom prst="rect">
            <a:avLst/>
          </a:prstGeom>
        </p:spPr>
        <p:txBody>
          <a:bodyPr vert="horz" lIns="91440" tIns="45720" rIns="91440" bIns="45720" rtlCol="0" anchor="b"/>
          <a:lstStyle>
            <a:lvl1pPr algn="r">
              <a:defRPr sz="1200"/>
            </a:lvl1pPr>
          </a:lstStyle>
          <a:p>
            <a:fld id="{3D41F044-CAF0-433D-8D5A-E9F04E0AA5FB}" type="slidenum">
              <a:rPr lang="en-GB" smtClean="0"/>
              <a:t>‹#›</a:t>
            </a:fld>
            <a:endParaRPr lang="pt-PT" dirty="0"/>
          </a:p>
        </p:txBody>
      </p:sp>
    </p:spTree>
    <p:extLst>
      <p:ext uri="{BB962C8B-B14F-4D97-AF65-F5344CB8AC3E}">
        <p14:creationId xmlns:p14="http://schemas.microsoft.com/office/powerpoint/2010/main" val="1102741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19138" y="334070"/>
            <a:ext cx="5584825" cy="3141662"/>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3646438"/>
            <a:ext cx="5619750" cy="5256584"/>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375"/>
            <a:ext cx="3043238" cy="46672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8275" y="8842375"/>
            <a:ext cx="3043238" cy="466725"/>
          </a:xfrm>
          <a:prstGeom prst="rect">
            <a:avLst/>
          </a:prstGeom>
        </p:spPr>
        <p:txBody>
          <a:bodyPr vert="horz" lIns="91440" tIns="45720" rIns="91440" bIns="45720" rtlCol="0" anchor="b"/>
          <a:lstStyle>
            <a:lvl1pPr algn="r">
              <a:defRPr sz="1200"/>
            </a:lvl1pPr>
          </a:lstStyle>
          <a:p>
            <a:fld id="{14390918-D121-E64F-A459-C3E5964A4A6D}" type="slidenum">
              <a:rPr lang="en-US" smtClean="0"/>
              <a:pPr/>
              <a:t>‹#›</a:t>
            </a:fld>
            <a:endParaRPr lang="pt-PT" dirty="0"/>
          </a:p>
        </p:txBody>
      </p:sp>
    </p:spTree>
    <p:extLst>
      <p:ext uri="{BB962C8B-B14F-4D97-AF65-F5344CB8AC3E}">
        <p14:creationId xmlns:p14="http://schemas.microsoft.com/office/powerpoint/2010/main" val="555996658"/>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1</a:t>
            </a:fld>
            <a:endParaRPr lang="en-US" dirty="0"/>
          </a:p>
        </p:txBody>
      </p:sp>
    </p:spTree>
    <p:extLst>
      <p:ext uri="{BB962C8B-B14F-4D97-AF65-F5344CB8AC3E}">
        <p14:creationId xmlns:p14="http://schemas.microsoft.com/office/powerpoint/2010/main" val="26358386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Toner usually comes in one of two extremes – high prices or low quality. Original equipment manufacturer, also known as OEM, toner supplies that are expensive and can’t be used for printers from other manufacturers.</a:t>
            </a:r>
            <a:endParaRPr lang="en-US" b="0" dirty="0">
              <a:effectLst/>
            </a:endParaRPr>
          </a:p>
          <a:p>
            <a:pPr rtl="0"/>
            <a:r>
              <a:rPr lang="en-US" sz="900" b="0" i="0" u="none" strike="noStrike" kern="1200" dirty="0">
                <a:solidFill>
                  <a:schemeClr val="tx1"/>
                </a:solidFill>
                <a:effectLst/>
                <a:latin typeface="+mn-lt"/>
                <a:ea typeface="+mn-ea"/>
                <a:cs typeface="+mn-cs"/>
              </a:rPr>
              <a:t>And then there’s no-name bargain brand manufacturer toner that:</a:t>
            </a:r>
            <a:endParaRPr lang="en-US" b="0" dirty="0">
              <a:effectLst/>
            </a:endParaRPr>
          </a:p>
          <a:p>
            <a:pPr rtl="0"/>
            <a:r>
              <a:rPr lang="en-US" sz="900" b="0" i="0" u="none" strike="noStrike" kern="1200" dirty="0">
                <a:solidFill>
                  <a:schemeClr val="tx1"/>
                </a:solidFill>
                <a:effectLst/>
                <a:latin typeface="+mn-lt"/>
                <a:ea typeface="+mn-ea"/>
                <a:cs typeface="+mn-cs"/>
              </a:rPr>
              <a:t>•Can put you at risk for defects, printer damage and downtime</a:t>
            </a:r>
            <a:endParaRPr lang="en-US" b="0" dirty="0">
              <a:effectLst/>
            </a:endParaRPr>
          </a:p>
          <a:p>
            <a:pPr rtl="0"/>
            <a:r>
              <a:rPr lang="en-US" sz="900" b="0" i="0" u="none" strike="noStrike" kern="1200" dirty="0">
                <a:solidFill>
                  <a:schemeClr val="tx1"/>
                </a:solidFill>
                <a:effectLst/>
                <a:latin typeface="+mn-lt"/>
                <a:ea typeface="+mn-ea"/>
                <a:cs typeface="+mn-cs"/>
              </a:rPr>
              <a:t>•Carry the potential for health and environmental hazards</a:t>
            </a:r>
            <a:endParaRPr lang="en-US" b="0" dirty="0">
              <a:effectLst/>
            </a:endParaRPr>
          </a:p>
          <a:p>
            <a:pPr rtl="0"/>
            <a:r>
              <a:rPr lang="en-US" sz="900" b="0" i="0" u="none" strike="noStrike" kern="1200" dirty="0">
                <a:solidFill>
                  <a:schemeClr val="tx1"/>
                </a:solidFill>
                <a:effectLst/>
                <a:latin typeface="+mn-lt"/>
                <a:ea typeface="+mn-ea"/>
                <a:cs typeface="+mn-cs"/>
              </a:rPr>
              <a:t>•Might even void your printer warranty</a:t>
            </a:r>
            <a:endParaRPr lang="en-US" b="0" dirty="0">
              <a:effectLst/>
            </a:endParaRPr>
          </a:p>
          <a:p>
            <a:pPr rtl="0"/>
            <a:r>
              <a:rPr lang="en-US" sz="900" b="0" i="0" u="none" strike="noStrike" kern="1200" dirty="0">
                <a:solidFill>
                  <a:schemeClr val="tx1"/>
                </a:solidFill>
                <a:effectLst/>
                <a:latin typeface="+mn-lt"/>
                <a:ea typeface="+mn-ea"/>
                <a:cs typeface="+mn-cs"/>
              </a:rPr>
              <a:t>It might even end up costing you more down the line.</a:t>
            </a:r>
            <a:endParaRPr lang="en-US" b="0" dirty="0">
              <a:effectLst/>
            </a:endParaRPr>
          </a:p>
          <a:p>
            <a:pPr rtl="0"/>
            <a:r>
              <a:rPr lang="en-US" sz="900" b="0" i="0" u="none" strike="noStrike" kern="1200" dirty="0">
                <a:solidFill>
                  <a:schemeClr val="tx1"/>
                </a:solidFill>
                <a:effectLst/>
                <a:latin typeface="+mn-lt"/>
                <a:ea typeface="+mn-ea"/>
                <a:cs typeface="+mn-cs"/>
              </a:rPr>
              <a:t>But what if you didn’t have to choose between quality and cost? If you could get the best of both worlds, all backed up by the confidence of a leading OEM?</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2</a:t>
            </a:fld>
            <a:endParaRPr lang="en-US" dirty="0"/>
          </a:p>
        </p:txBody>
      </p:sp>
    </p:spTree>
    <p:extLst>
      <p:ext uri="{BB962C8B-B14F-4D97-AF65-F5344CB8AC3E}">
        <p14:creationId xmlns:p14="http://schemas.microsoft.com/office/powerpoint/2010/main" val="3797968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0" i="0" u="none" strike="noStrike" kern="1200" dirty="0">
                <a:solidFill>
                  <a:schemeClr val="tx1"/>
                </a:solidFill>
                <a:effectLst/>
                <a:latin typeface="+mn-lt"/>
                <a:ea typeface="+mn-ea"/>
                <a:cs typeface="+mn-cs"/>
              </a:rPr>
              <a:t>Backed by the world’s most trusted OEM, Xerox</a:t>
            </a:r>
            <a:r>
              <a:rPr lang="en-US" sz="900" b="0" i="0" u="none" strike="noStrike" kern="1200" baseline="30000" dirty="0">
                <a:solidFill>
                  <a:schemeClr val="tx1"/>
                </a:solidFill>
                <a:effectLst/>
                <a:latin typeface="+mn-lt"/>
                <a:ea typeface="+mn-ea"/>
                <a:cs typeface="+mn-cs"/>
              </a:rPr>
              <a:t>®</a:t>
            </a:r>
            <a:r>
              <a:rPr lang="en-US" sz="900" b="0" i="0" u="none" strike="noStrike" kern="1200" dirty="0">
                <a:solidFill>
                  <a:schemeClr val="tx1"/>
                </a:solidFill>
                <a:effectLst/>
                <a:latin typeface="+mn-lt"/>
                <a:ea typeface="+mn-ea"/>
                <a:cs typeface="+mn-cs"/>
              </a:rPr>
              <a:t> Everyday Toner takes a different approach to toner. No exorbitant prices. No hidden costs. Just the confidence of the Xerox brand and remarkable performance you can count on every day.</a:t>
            </a:r>
            <a:endParaRPr lang="en-US" b="0" dirty="0">
              <a:effectLst/>
            </a:endParaRPr>
          </a:p>
          <a:p>
            <a:pPr rtl="0"/>
            <a:r>
              <a:rPr lang="en-US" sz="900" b="0" i="0" u="none" strike="noStrike" kern="1200" dirty="0">
                <a:solidFill>
                  <a:schemeClr val="tx1"/>
                </a:solidFill>
                <a:effectLst/>
                <a:latin typeface="+mn-lt"/>
                <a:ea typeface="+mn-ea"/>
                <a:cs typeface="+mn-cs"/>
              </a:rPr>
              <a:t>Finally, you get all your toner from a single trusted OEM partner. Let Xerox Everyday Toner be your one source to count on for tremendous cost savings coupled with consistently excellent quality and reliability.</a:t>
            </a:r>
            <a:endParaRPr lang="en-US" b="0" dirty="0">
              <a:effectLst/>
            </a:endParaRPr>
          </a:p>
          <a:p>
            <a:pPr rtl="0"/>
            <a:r>
              <a:rPr lang="en-US" sz="900" b="0" i="0" u="none" strike="noStrike" kern="1200" dirty="0">
                <a:solidFill>
                  <a:schemeClr val="tx1"/>
                </a:solidFill>
                <a:effectLst/>
                <a:latin typeface="+mn-lt"/>
                <a:ea typeface="+mn-ea"/>
                <a:cs typeface="+mn-cs"/>
              </a:rPr>
              <a:t>The Xerox Everyday Toner portfolio includes toner and drum cartridges for the most popular OEM brands and models, including support for both A4 and A3 (letter/legal &amp; tabloid) size printers.</a:t>
            </a:r>
            <a:endParaRPr lang="en-US" b="0" dirty="0">
              <a:effectLst/>
            </a:endParaRPr>
          </a:p>
          <a:p>
            <a:pPr rtl="0"/>
            <a:r>
              <a:rPr lang="en-US" sz="900" b="0" i="0" u="none" strike="noStrike" kern="1200" dirty="0">
                <a:solidFill>
                  <a:schemeClr val="tx1"/>
                </a:solidFill>
                <a:effectLst/>
                <a:latin typeface="+mn-lt"/>
                <a:ea typeface="+mn-ea"/>
                <a:cs typeface="+mn-cs"/>
              </a:rPr>
              <a:t>•Access an extensive and growing range of cartridges</a:t>
            </a:r>
            <a:endParaRPr lang="en-US" b="0" dirty="0">
              <a:effectLst/>
            </a:endParaRPr>
          </a:p>
          <a:p>
            <a:pPr rtl="0"/>
            <a:r>
              <a:rPr lang="en-US" sz="900" b="0" i="0" u="none" strike="noStrike" kern="1200" dirty="0">
                <a:solidFill>
                  <a:schemeClr val="tx1"/>
                </a:solidFill>
                <a:effectLst/>
                <a:latin typeface="+mn-lt"/>
                <a:ea typeface="+mn-ea"/>
                <a:cs typeface="+mn-cs"/>
              </a:rPr>
              <a:t>•Current support for the most common A4 and A3 printer models</a:t>
            </a:r>
            <a:endParaRPr lang="en-US" b="0" dirty="0">
              <a:effectLst/>
            </a:endParaRPr>
          </a:p>
          <a:p>
            <a:pPr rtl="0"/>
            <a:r>
              <a:rPr lang="en-US" sz="900" b="0" i="0" u="none" strike="noStrike" kern="1200" dirty="0">
                <a:solidFill>
                  <a:schemeClr val="tx1"/>
                </a:solidFill>
                <a:effectLst/>
                <a:latin typeface="+mn-lt"/>
                <a:ea typeface="+mn-ea"/>
                <a:cs typeface="+mn-cs"/>
              </a:rPr>
              <a:t>•A4: HP, Brother, Lexmark, Canon</a:t>
            </a:r>
            <a:endParaRPr lang="en-US" b="0" dirty="0">
              <a:effectLst/>
            </a:endParaRPr>
          </a:p>
          <a:p>
            <a:pPr rtl="0"/>
            <a:r>
              <a:rPr lang="en-US" sz="900" b="0" i="0" u="none" strike="noStrike" kern="1200" dirty="0">
                <a:solidFill>
                  <a:schemeClr val="tx1"/>
                </a:solidFill>
                <a:effectLst/>
                <a:latin typeface="+mn-lt"/>
                <a:ea typeface="+mn-ea"/>
                <a:cs typeface="+mn-cs"/>
              </a:rPr>
              <a:t>•A3: Canon, Konica Minolta, Kyocera, Lexmark, Ricoh, Sharp, Toshiba, </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3</a:t>
            </a:fld>
            <a:endParaRPr lang="en-US" dirty="0"/>
          </a:p>
        </p:txBody>
      </p:sp>
    </p:spTree>
    <p:extLst>
      <p:ext uri="{BB962C8B-B14F-4D97-AF65-F5344CB8AC3E}">
        <p14:creationId xmlns:p14="http://schemas.microsoft.com/office/powerpoint/2010/main" val="1164861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Quality Guarantee</a:t>
            </a:r>
            <a:endParaRPr lang="en-US" b="0" dirty="0">
              <a:effectLst/>
            </a:endParaRPr>
          </a:p>
          <a:p>
            <a:pPr rtl="0"/>
            <a:r>
              <a:rPr lang="en-US" sz="900" b="0" i="0" u="none" strike="noStrike" kern="1200" dirty="0">
                <a:solidFill>
                  <a:schemeClr val="tx1"/>
                </a:solidFill>
                <a:effectLst/>
                <a:latin typeface="+mn-lt"/>
                <a:ea typeface="+mn-ea"/>
                <a:cs typeface="+mn-cs"/>
              </a:rPr>
              <a:t>This all adds up to something really important.</a:t>
            </a:r>
            <a:endParaRPr lang="en-US" b="0" dirty="0">
              <a:effectLst/>
            </a:endParaRPr>
          </a:p>
          <a:p>
            <a:pPr rtl="0"/>
            <a:r>
              <a:rPr lang="en-US" sz="900" b="0" i="0" u="none" strike="noStrike" kern="1200" dirty="0">
                <a:solidFill>
                  <a:schemeClr val="tx1"/>
                </a:solidFill>
                <a:effectLst/>
                <a:latin typeface="+mn-lt"/>
                <a:ea typeface="+mn-ea"/>
                <a:cs typeface="+mn-cs"/>
              </a:rPr>
              <a:t>Unlike no-name bargain brands, we stand behind our product. Over the life of your printer, Xerox® Everyday Toner will consistently render text, colors, and graphics — no surprises or compromises. That’s because each one is made in ISO 9001 certified facilities to ensure they deliver consistently. In fact, standardized test methods prescribed by the STMC ensure you can expect quality print output from first page to last, and printed page totals that reliably equal or exceed cartridge yield ratings.</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4</a:t>
            </a:fld>
            <a:endParaRPr lang="en-US" dirty="0"/>
          </a:p>
        </p:txBody>
      </p:sp>
    </p:spTree>
    <p:extLst>
      <p:ext uri="{BB962C8B-B14F-4D97-AF65-F5344CB8AC3E}">
        <p14:creationId xmlns:p14="http://schemas.microsoft.com/office/powerpoint/2010/main" val="30255742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pPr rtl="0"/>
            <a:r>
              <a:rPr lang="en-US" sz="900" b="1" i="0" u="none" strike="noStrike" kern="1200" dirty="0">
                <a:solidFill>
                  <a:schemeClr val="tx1"/>
                </a:solidFill>
                <a:effectLst/>
                <a:latin typeface="+mn-lt"/>
                <a:ea typeface="+mn-ea"/>
                <a:cs typeface="+mn-cs"/>
              </a:rPr>
              <a:t>TESTED. PROVEN. SAFE.</a:t>
            </a:r>
            <a:endParaRPr lang="en-US" b="0" dirty="0">
              <a:effectLst/>
            </a:endParaRPr>
          </a:p>
          <a:p>
            <a:pPr rtl="0"/>
            <a:r>
              <a:rPr lang="en-US" sz="900" b="0" i="0" u="none" strike="noStrike" kern="1200" dirty="0">
                <a:solidFill>
                  <a:schemeClr val="tx1"/>
                </a:solidFill>
                <a:effectLst/>
                <a:latin typeface="+mn-lt"/>
                <a:ea typeface="+mn-ea"/>
                <a:cs typeface="+mn-cs"/>
              </a:rPr>
              <a:t>Xerox reviews contents of each cartridge so you can be confident that there’s no risk or danger to your health or the environment. And we have higher standards than most regulations. With bargain brand toner, you just don’t know. Commonly, there’s no information available at all and no manufacturer contact detail provided. Don’t put yourself at risk with no-name aftermarket brands.</a:t>
            </a:r>
            <a:endParaRPr lang="en-US" b="0" dirty="0">
              <a:effectLst/>
            </a:endParaRPr>
          </a:p>
          <a:p>
            <a:pPr rtl="0"/>
            <a:r>
              <a:rPr lang="en-US" sz="900" b="0" i="0" u="none" strike="noStrike" kern="1200" dirty="0">
                <a:solidFill>
                  <a:schemeClr val="tx1"/>
                </a:solidFill>
                <a:effectLst/>
                <a:latin typeface="+mn-lt"/>
                <a:ea typeface="+mn-ea"/>
                <a:cs typeface="+mn-cs"/>
              </a:rPr>
              <a:t>As a big brand, you can trust Xerox to keep you safe. </a:t>
            </a:r>
            <a:endParaRPr lang="en-US" b="0" dirty="0">
              <a:effectLst/>
            </a:endParaRPr>
          </a:p>
          <a:p>
            <a:r>
              <a:rPr lang="en-US" dirty="0"/>
              <a:t/>
            </a:r>
            <a:br>
              <a:rPr lang="en-US" dirty="0"/>
            </a:br>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5</a:t>
            </a:fld>
            <a:endParaRPr lang="en-US" dirty="0"/>
          </a:p>
        </p:txBody>
      </p:sp>
    </p:spTree>
    <p:extLst>
      <p:ext uri="{BB962C8B-B14F-4D97-AF65-F5344CB8AC3E}">
        <p14:creationId xmlns:p14="http://schemas.microsoft.com/office/powerpoint/2010/main" val="15604275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9138" y="333375"/>
            <a:ext cx="5584825" cy="31416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4390918-D121-E64F-A459-C3E5964A4A6D}" type="slidenum">
              <a:rPr lang="en-US" smtClean="0"/>
              <a:pPr/>
              <a:t>6</a:t>
            </a:fld>
            <a:endParaRPr lang="en-US" dirty="0"/>
          </a:p>
        </p:txBody>
      </p:sp>
    </p:spTree>
    <p:extLst>
      <p:ext uri="{BB962C8B-B14F-4D97-AF65-F5344CB8AC3E}">
        <p14:creationId xmlns:p14="http://schemas.microsoft.com/office/powerpoint/2010/main" val="2288205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Um grupo de pessoas numa sala&#10;&#10;Descrição gerada automaticamente">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ontent_1-Colum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3E3F1E8E-B020-0243-A149-2B96C0807A1C}"/>
              </a:ext>
            </a:extLst>
          </p:cNvPr>
          <p:cNvSpPr/>
          <p:nvPr userDrawn="1"/>
        </p:nvSpPr>
        <p:spPr>
          <a:xfrm>
            <a:off x="0" y="0"/>
            <a:ext cx="9144000" cy="12668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9B6B72D-817D-DF45-90D4-9B87F5C11FF4}"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0418" y="347472"/>
            <a:ext cx="7528097" cy="878013"/>
          </a:xfrm>
          <a:prstGeom prst="rect">
            <a:avLst/>
          </a:prstGeom>
          <a:noFill/>
        </p:spPr>
        <p:txBody>
          <a:bodyPr lIns="0" tIns="0" rIns="0" bIns="18288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2567825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257BBE3-7ADC-2B45-B4F4-17EF86549326}"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0" y="0"/>
            <a:ext cx="9143999" cy="1266824"/>
          </a:xfrm>
          <a:prstGeom prst="rect">
            <a:avLst/>
          </a:prstGeom>
          <a:solidFill>
            <a:schemeClr val="bg2"/>
          </a:solidFill>
        </p:spPr>
        <p:txBody>
          <a:bodyPr lIns="411480" tIns="365760" rIns="0" anchor="t" anchorCtr="0"/>
          <a:lstStyle>
            <a:lvl1pPr>
              <a:defRPr lang="en-US" sz="2700" b="0" kern="1200" smtClean="0">
                <a:solidFill>
                  <a:schemeClr val="bg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774059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B9F006D-09D9-B44D-9284-AC97AAC8A049}"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a16="http://schemas.microsoft.com/office/drawing/2014/main" xmlns=""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2165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Content_1-Column-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34FD0D9-110C-9849-BCAC-B9B031A9A3C0}"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78605"/>
            <a:ext cx="8368903" cy="2801566"/>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cxnSp>
        <p:nvCxnSpPr>
          <p:cNvPr id="9" name="Straight Connector 8">
            <a:extLst>
              <a:ext uri="{FF2B5EF4-FFF2-40B4-BE49-F238E27FC236}">
                <a16:creationId xmlns:a16="http://schemas.microsoft.com/office/drawing/2014/main" xmlns="" id="{E7234818-F007-4544-AB6D-561BFD530F33}"/>
              </a:ext>
            </a:extLst>
          </p:cNvPr>
          <p:cNvCxnSpPr/>
          <p:nvPr userDrawn="1"/>
        </p:nvCxnSpPr>
        <p:spPr>
          <a:xfrm>
            <a:off x="0" y="4416357"/>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xmlns="" id="{2E3E0D39-AA41-CB41-B766-2311CB32ECFB}"/>
              </a:ext>
            </a:extLst>
          </p:cNvPr>
          <p:cNvCxnSpPr/>
          <p:nvPr userDrawn="1"/>
        </p:nvCxnSpPr>
        <p:spPr>
          <a:xfrm>
            <a:off x="0" y="1266824"/>
            <a:ext cx="9144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747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_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39655F-2E55-9D4F-8A23-B31857510597}"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Bef>
                <a:spcPts val="600"/>
              </a:spcBef>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664093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_2-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59F5F35-A987-C24A-890E-CF9EB8F2525A}"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9"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171450" indent="-157163">
              <a:lnSpc>
                <a:spcPct val="95000"/>
              </a:lnSpc>
              <a:spcBef>
                <a:spcPts val="600"/>
              </a:spcBef>
              <a:buClrTx/>
              <a:buFont typeface="Arial" panose="020B0604020202020204" pitchFamily="34" charset="0"/>
              <a:buChar char="•"/>
              <a:tabLst/>
              <a:defRPr>
                <a:solidFill>
                  <a:schemeClr val="tx1"/>
                </a:solidFill>
              </a:defRPr>
            </a:lvl3pPr>
            <a:lvl4pPr marL="342900" indent="-171450">
              <a:lnSpc>
                <a:spcPct val="95000"/>
              </a:lnSpc>
              <a:spcBef>
                <a:spcPts val="600"/>
              </a:spcBef>
              <a:buClrTx/>
              <a:buFont typeface="System Font Regular"/>
              <a:buChar char="–"/>
              <a:tabLst/>
              <a:defRPr sz="1350">
                <a:solidFill>
                  <a:schemeClr val="tx1"/>
                </a:solidFill>
              </a:defRPr>
            </a:lvl4pPr>
            <a:lvl5pPr marL="514350" indent="-133350">
              <a:lnSpc>
                <a:spcPct val="95000"/>
              </a:lnSpc>
              <a:spcBef>
                <a:spcPts val="6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spcBef>
                <a:spcPts val="1575"/>
              </a:spcBef>
              <a:buClrTx/>
              <a:buNone/>
              <a:tabLst/>
              <a:defRPr>
                <a:solidFill>
                  <a:schemeClr val="tx1"/>
                </a:solidFill>
              </a:defRPr>
            </a:lvl2pPr>
            <a:lvl3pPr marL="300037" indent="-285750">
              <a:lnSpc>
                <a:spcPct val="95000"/>
              </a:lnSpc>
              <a:spcBef>
                <a:spcPts val="600"/>
              </a:spcBef>
              <a:buClrTx/>
              <a:buFont typeface="Arial" panose="020B0604020202020204" pitchFamily="34" charset="0"/>
              <a:buChar char="‒"/>
              <a:tabLst/>
              <a:defRPr lang="en-US" sz="1500" kern="1200">
                <a:solidFill>
                  <a:schemeClr val="tx1"/>
                </a:solidFill>
                <a:latin typeface="+mn-lt"/>
                <a:ea typeface="+mn-ea"/>
                <a:cs typeface="+mn-cs"/>
              </a:defRPr>
            </a:lvl3pPr>
            <a:lvl4pPr marL="342900" indent="-171450">
              <a:lnSpc>
                <a:spcPct val="95000"/>
              </a:lnSpc>
              <a:spcBef>
                <a:spcPts val="600"/>
              </a:spcBef>
              <a:buClrTx/>
              <a:buFont typeface="System Font Regular"/>
              <a:buChar char="–"/>
              <a:tabLst/>
              <a:defRPr sz="1350">
                <a:solidFill>
                  <a:schemeClr val="tx1"/>
                </a:solidFill>
              </a:defRPr>
            </a:lvl4pPr>
            <a:lvl5pPr marL="552450" indent="-171450">
              <a:lnSpc>
                <a:spcPct val="95000"/>
              </a:lnSpc>
              <a:spcBef>
                <a:spcPts val="6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10" name="Picture 9">
            <a:extLst>
              <a:ext uri="{FF2B5EF4-FFF2-40B4-BE49-F238E27FC236}">
                <a16:creationId xmlns:a16="http://schemas.microsoft.com/office/drawing/2014/main" xmlns="" id="{5F860B12-493C-9841-A818-15745DEDCB5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348774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_Blank w/ Titl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E1099A0-B4B7-7E45-870A-DD8A4629D990}"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679800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_Blan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4EE1143-15C8-054A-BA1B-A7435FE46975}"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Tree>
    <p:extLst>
      <p:ext uri="{BB962C8B-B14F-4D97-AF65-F5344CB8AC3E}">
        <p14:creationId xmlns:p14="http://schemas.microsoft.com/office/powerpoint/2010/main" val="1693287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_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DB06238-6786-5B43-85E6-ABF53A4B881B}"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176213" indent="-176213">
              <a:lnSpc>
                <a:spcPct val="95000"/>
              </a:lnSpc>
              <a:buClrTx/>
              <a:tabLst/>
              <a:defRPr sz="1600">
                <a:solidFill>
                  <a:schemeClr val="tx1"/>
                </a:solidFill>
              </a:defRPr>
            </a:lvl2pPr>
            <a:lvl3pPr marL="358379" indent="-164306">
              <a:lnSpc>
                <a:spcPct val="95000"/>
              </a:lnSpc>
              <a:buClrTx/>
              <a:buFont typeface="Arial" panose="020B0604020202020204" pitchFamily="34" charset="0"/>
              <a:buChar char="‒"/>
              <a:tabLst/>
              <a:defRPr sz="1400">
                <a:solidFill>
                  <a:schemeClr val="tx1"/>
                </a:solidFill>
              </a:defRPr>
            </a:lvl3pPr>
            <a:lvl4pPr marL="532210" indent="-173831">
              <a:lnSpc>
                <a:spcPct val="95000"/>
              </a:lnSpc>
              <a:buClrTx/>
              <a:tabLst/>
              <a:defRPr sz="1200">
                <a:solidFill>
                  <a:schemeClr val="tx1"/>
                </a:solidFill>
              </a:defRPr>
            </a:lvl4pPr>
            <a:lvl5pPr marL="710804" indent="-171450">
              <a:lnSpc>
                <a:spcPct val="95000"/>
              </a:lnSpc>
              <a:buClrTx/>
              <a:buFont typeface="Arial" panose="020B0604020202020204" pitchFamily="34" charset="0"/>
              <a:buChar char="‒"/>
              <a:tabLst/>
              <a:defRPr sz="11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81851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__3-Column_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520F79-C499-314C-A3F3-8B5342F04EE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BA640B6-D241-B541-8074-D089B3270F5B}"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Text Placeholder 10"/>
          <p:cNvSpPr>
            <a:spLocks noGrp="1"/>
          </p:cNvSpPr>
          <p:nvPr>
            <p:ph type="body" sz="quarter" idx="13"/>
          </p:nvPr>
        </p:nvSpPr>
        <p:spPr>
          <a:xfrm>
            <a:off x="390419"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514350" indent="-171450">
              <a:lnSpc>
                <a:spcPct val="95000"/>
              </a:lnSpc>
              <a:spcBef>
                <a:spcPts val="500"/>
              </a:spcBef>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ext Placeholder 10"/>
          <p:cNvSpPr>
            <a:spLocks noGrp="1"/>
          </p:cNvSpPr>
          <p:nvPr>
            <p:ph type="body" sz="quarter" idx="19"/>
          </p:nvPr>
        </p:nvSpPr>
        <p:spPr>
          <a:xfrm>
            <a:off x="3229856" y="1419225"/>
            <a:ext cx="2698482" cy="3024732"/>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10"/>
          <p:cNvSpPr>
            <a:spLocks noGrp="1"/>
          </p:cNvSpPr>
          <p:nvPr>
            <p:ph type="body" sz="quarter" idx="20"/>
          </p:nvPr>
        </p:nvSpPr>
        <p:spPr>
          <a:xfrm>
            <a:off x="6066139" y="1419225"/>
            <a:ext cx="2698482" cy="3023529"/>
          </a:xfrm>
          <a:prstGeom prst="rect">
            <a:avLst/>
          </a:prstGeom>
        </p:spPr>
        <p:txBody>
          <a:bodyPr lIns="0" tIns="0" rIns="0" bIns="0"/>
          <a:lstStyle>
            <a:lvl1pPr marL="0" indent="0">
              <a:buNone/>
              <a:tabLst/>
              <a:defRPr sz="1800">
                <a:solidFill>
                  <a:schemeClr val="bg2"/>
                </a:solidFill>
              </a:defRPr>
            </a:lvl1pPr>
            <a:lvl2pPr marL="0" indent="0">
              <a:lnSpc>
                <a:spcPct val="95000"/>
              </a:lnSpc>
              <a:spcBef>
                <a:spcPts val="1575"/>
              </a:spcBef>
              <a:buClrTx/>
              <a:buNone/>
              <a:tabLst/>
              <a:defRPr sz="1600">
                <a:solidFill>
                  <a:schemeClr val="tx1"/>
                </a:solidFill>
              </a:defRPr>
            </a:lvl2pPr>
            <a:lvl3pPr marL="171450" indent="-157163">
              <a:lnSpc>
                <a:spcPct val="95000"/>
              </a:lnSpc>
              <a:spcBef>
                <a:spcPts val="800"/>
              </a:spcBef>
              <a:buClrTx/>
              <a:buFont typeface="Arial" panose="020B0604020202020204" pitchFamily="34" charset="0"/>
              <a:buChar char="•"/>
              <a:tabLst/>
              <a:defRPr sz="1400">
                <a:solidFill>
                  <a:schemeClr val="tx1"/>
                </a:solidFill>
              </a:defRPr>
            </a:lvl3pPr>
            <a:lvl4pPr marL="342900" indent="-171450">
              <a:lnSpc>
                <a:spcPct val="95000"/>
              </a:lnSpc>
              <a:spcBef>
                <a:spcPts val="500"/>
              </a:spcBef>
              <a:buClrTx/>
              <a:buFont typeface="System Font Regular"/>
              <a:buChar char="–"/>
              <a:tabLst/>
              <a:defRPr sz="1200">
                <a:solidFill>
                  <a:schemeClr val="tx1"/>
                </a:solidFill>
              </a:defRPr>
            </a:lvl4pPr>
            <a:lvl5pPr marL="710804" indent="-171450">
              <a:lnSpc>
                <a:spcPct val="95000"/>
              </a:lnSpc>
              <a:spcBef>
                <a:spcPts val="500"/>
              </a:spcBef>
              <a:buClrTx/>
              <a:buFont typeface="Arial" panose="020B0604020202020204" pitchFamily="34" charset="0"/>
              <a:buChar char="•"/>
              <a:tabLst/>
              <a:defRPr lang="en-US" sz="1200" kern="1200" dirty="0">
                <a:solidFill>
                  <a:schemeClr val="tx1"/>
                </a:solidFill>
                <a:latin typeface="+mn-lt"/>
                <a:ea typeface="+mn-ea"/>
                <a:cs typeface="+mn-c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251045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_Slide_Option-14">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685799" y="3505200"/>
            <a:ext cx="6867635" cy="1271588"/>
          </a:xfrm>
          <a:prstGeom prst="rect">
            <a:avLst/>
          </a:prstGeom>
          <a:noFill/>
        </p:spPr>
        <p:txBody>
          <a:bodyPr lIns="0" tIns="274320" rIns="182880" bIns="91440" anchor="t" anchorCtr="0"/>
          <a:lstStyle>
            <a:lvl1pPr marL="0" indent="0">
              <a:buClrTx/>
              <a:buFont typeface="Arial" panose="020B0604020202020204" pitchFamily="34" charset="0"/>
              <a:buNone/>
              <a:defRPr lang="en-US" sz="2800" dirty="0">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12" name="Picture 1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7CD55CD-A0CF-D341-8661-A3E3C20227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9144000" cy="3505200"/>
          </a:xfrm>
          <a:prstGeom prst="rect">
            <a:avLst/>
          </a:prstGeom>
        </p:spPr>
      </p:pic>
      <p:pic>
        <p:nvPicPr>
          <p:cNvPr id="3" name="Picture 2" descr="Um grupo de pessoas numa sala&#10;&#10;Descrição gerada automaticamente">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D0CF3BA-41E1-9447-9233-3BCA695074A7}"/>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t="30945" r="3522" b="13603"/>
          <a:stretch/>
        </p:blipFill>
        <p:spPr>
          <a:xfrm>
            <a:off x="0" y="0"/>
            <a:ext cx="9144000" cy="3505200"/>
          </a:xfrm>
          <a:prstGeom prst="rect">
            <a:avLst/>
          </a:prstGeom>
        </p:spPr>
      </p:pic>
    </p:spTree>
    <p:extLst>
      <p:ext uri="{BB962C8B-B14F-4D97-AF65-F5344CB8AC3E}">
        <p14:creationId xmlns:p14="http://schemas.microsoft.com/office/powerpoint/2010/main" val="2573140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_Side-to-S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CF8023B0-ED6F-E74E-8D13-6FABF23FBFB3}"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9144000" cy="3024732"/>
          </a:xfrm>
          <a:prstGeom prst="rect">
            <a:avLst/>
          </a:prstGeom>
          <a:solidFill>
            <a:schemeClr val="bg2"/>
          </a:solid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1"/>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064230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Content_Side-to-Side-Blac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6F220C83-4C97-5645-B622-260D5802E2D0}"/>
              </a:ext>
            </a:extLst>
          </p:cNvPr>
          <p:cNvSpPr/>
          <p:nvPr userDrawn="1"/>
        </p:nvSpPr>
        <p:spPr>
          <a:xfrm>
            <a:off x="0" y="1419217"/>
            <a:ext cx="9144000" cy="30247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45D8AE1-F48E-924E-A386-B3E7DC15206A}"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0" y="1419225"/>
            <a:ext cx="7076661" cy="3024732"/>
          </a:xfrm>
          <a:prstGeom prst="rect">
            <a:avLst/>
          </a:prstGeom>
          <a:noFill/>
        </p:spPr>
        <p:txBody>
          <a:bodyPr lIns="384048" tIns="274320" rIns="365760" bIns="274320" anchor="ctr" anchorCtr="0"/>
          <a:lstStyle>
            <a:lvl1pPr marL="0" indent="0">
              <a:lnSpc>
                <a:spcPct val="100000"/>
              </a:lnSpc>
              <a:spcAft>
                <a:spcPts val="600"/>
              </a:spcAft>
              <a:buNone/>
              <a:tabLst/>
              <a:defRPr>
                <a:solidFill>
                  <a:schemeClr val="bg1"/>
                </a:solidFill>
              </a:defRPr>
            </a:lvl1pPr>
            <a:lvl2pPr marL="0" indent="0">
              <a:lnSpc>
                <a:spcPct val="100000"/>
              </a:lnSpc>
              <a:spcBef>
                <a:spcPts val="600"/>
              </a:spcBef>
              <a:spcAft>
                <a:spcPts val="300"/>
              </a:spcAft>
              <a:buClrTx/>
              <a:buNone/>
              <a:tabLst/>
              <a:defRPr>
                <a:solidFill>
                  <a:schemeClr val="bg2"/>
                </a:solidFill>
              </a:defRPr>
            </a:lvl2pPr>
            <a:lvl3pPr marL="15875" indent="0">
              <a:lnSpc>
                <a:spcPct val="100000"/>
              </a:lnSpc>
              <a:spcBef>
                <a:spcPts val="600"/>
              </a:spcBef>
              <a:buClrTx/>
              <a:buFont typeface="Arial" panose="020B0604020202020204" pitchFamily="34" charset="0"/>
              <a:buNone/>
              <a:tabLst/>
              <a:defRPr>
                <a:solidFill>
                  <a:schemeClr val="bg1"/>
                </a:solidFill>
              </a:defRPr>
            </a:lvl3pPr>
            <a:lvl4pPr marL="15875" indent="0">
              <a:lnSpc>
                <a:spcPct val="100000"/>
              </a:lnSpc>
              <a:spcBef>
                <a:spcPts val="600"/>
              </a:spcBef>
              <a:buClrTx/>
              <a:buNone/>
              <a:tabLst/>
              <a:defRPr sz="1350">
                <a:solidFill>
                  <a:schemeClr val="bg1"/>
                </a:solidFill>
              </a:defRPr>
            </a:lvl4pPr>
            <a:lvl5pPr marL="15875" indent="0">
              <a:lnSpc>
                <a:spcPct val="100000"/>
              </a:lnSpc>
              <a:spcBef>
                <a:spcPts val="600"/>
              </a:spcBef>
              <a:buClrTx/>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3862957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_Video">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B4AEA68-B9C2-3646-97CC-7EE695AF8AFC}"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2112413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_Video_Black">
    <p:spTree>
      <p:nvGrpSpPr>
        <p:cNvPr id="1" name=""/>
        <p:cNvGrpSpPr/>
        <p:nvPr/>
      </p:nvGrpSpPr>
      <p:grpSpPr>
        <a:xfrm>
          <a:off x="0" y="0"/>
          <a:ext cx="0" cy="0"/>
          <a:chOff x="0" y="0"/>
          <a:chExt cx="0" cy="0"/>
        </a:xfrm>
      </p:grpSpPr>
      <p:sp>
        <p:nvSpPr>
          <p:cNvPr id="2" name="Rectangle 1"/>
          <p:cNvSpPr/>
          <p:nvPr userDrawn="1"/>
        </p:nvSpPr>
        <p:spPr>
          <a:xfrm>
            <a:off x="388938" y="1266824"/>
            <a:ext cx="8391525" cy="296111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F349BB05-5761-814E-AB4B-63CE1076B738}"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Media Placeholder 2"/>
          <p:cNvSpPr>
            <a:spLocks noGrp="1"/>
          </p:cNvSpPr>
          <p:nvPr>
            <p:ph type="media" sz="quarter" idx="13" hasCustomPrompt="1"/>
          </p:nvPr>
        </p:nvSpPr>
        <p:spPr>
          <a:xfrm>
            <a:off x="1790561" y="1419225"/>
            <a:ext cx="5479566" cy="2660704"/>
          </a:xfrm>
          <a:prstGeom prst="rect">
            <a:avLst/>
          </a:prstGeom>
          <a:solidFill>
            <a:schemeClr val="bg1"/>
          </a:solidFill>
          <a:ln>
            <a:noFill/>
          </a:ln>
        </p:spPr>
        <p:txBody>
          <a:bodyPr anchor="ctr"/>
          <a:lstStyle>
            <a:lvl1pPr marL="205979" indent="0">
              <a:buFontTx/>
              <a:buNone/>
              <a:tabLst/>
              <a:defRPr b="1">
                <a:solidFill>
                  <a:schemeClr val="bg2"/>
                </a:solidFill>
              </a:defRPr>
            </a:lvl1pPr>
          </a:lstStyle>
          <a:p>
            <a:r>
              <a:rPr lang="en-US" dirty="0"/>
              <a:t>Click to Add Video</a:t>
            </a:r>
          </a:p>
        </p:txBody>
      </p:sp>
    </p:spTree>
    <p:extLst>
      <p:ext uri="{BB962C8B-B14F-4D97-AF65-F5344CB8AC3E}">
        <p14:creationId xmlns:p14="http://schemas.microsoft.com/office/powerpoint/2010/main" val="3902738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rt-Lef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EDDAF13-9706-1440-88F0-93B3CF3B5A23}"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180638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hart-Lef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B64B7283-41FC-AF41-9E6D-2C7136EA008F}"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388938"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4798296"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69154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Right_and_Content_Slide">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D9F54424-6FB4-7042-8A17-0F64D77E9FAE}"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176213" indent="-176213">
              <a:lnSpc>
                <a:spcPct val="95000"/>
              </a:lnSpc>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8355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hart-Right_and_Content_Slide_Re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680239-31B0-BD41-9F2C-8C62BC8B42D8}"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8" name="Chart Placeholder 7"/>
          <p:cNvSpPr>
            <a:spLocks noGrp="1"/>
          </p:cNvSpPr>
          <p:nvPr>
            <p:ph type="chart" sz="quarter" idx="13"/>
          </p:nvPr>
        </p:nvSpPr>
        <p:spPr>
          <a:xfrm>
            <a:off x="4797459" y="1419225"/>
            <a:ext cx="3967162" cy="3097213"/>
          </a:xfrm>
          <a:prstGeom prst="rect">
            <a:avLst/>
          </a:prstGeom>
        </p:spPr>
        <p:txBody>
          <a:bodyPr lIns="0" tIns="0" rIns="0" bIns="0"/>
          <a:lstStyle>
            <a:lvl1pPr marL="0" indent="0">
              <a:buNone/>
              <a:defRPr/>
            </a:lvl1pPr>
          </a:lstStyle>
          <a:p>
            <a:r>
              <a:rPr lang="en-US"/>
              <a:t>Click icon to add chart</a:t>
            </a:r>
            <a:endParaRPr lang="en-US" dirty="0"/>
          </a:p>
        </p:txBody>
      </p:sp>
      <p:sp>
        <p:nvSpPr>
          <p:cNvPr id="9" name="Text Placeholder 10"/>
          <p:cNvSpPr>
            <a:spLocks noGrp="1"/>
          </p:cNvSpPr>
          <p:nvPr>
            <p:ph type="body" sz="quarter" idx="14"/>
          </p:nvPr>
        </p:nvSpPr>
        <p:spPr>
          <a:xfrm>
            <a:off x="390418" y="1419225"/>
            <a:ext cx="3965558" cy="3024732"/>
          </a:xfrm>
          <a:prstGeom prst="rect">
            <a:avLst/>
          </a:prstGeom>
        </p:spPr>
        <p:txBody>
          <a:bodyPr lIns="0" tIns="0" rIns="0" bIns="0"/>
          <a:lstStyle>
            <a:lvl1pPr marL="0" indent="0">
              <a:buNone/>
              <a:tabLst/>
              <a:defRPr>
                <a:solidFill>
                  <a:schemeClr val="bg2"/>
                </a:solidFill>
              </a:defRPr>
            </a:lvl1pPr>
            <a:lvl2pPr marL="0" indent="0">
              <a:lnSpc>
                <a:spcPct val="95000"/>
              </a:lnSpc>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342900" indent="-171450">
              <a:lnSpc>
                <a:spcPct val="95000"/>
              </a:lnSpc>
              <a:buClrTx/>
              <a:buFont typeface="System Font Regular"/>
              <a:buChar char="–"/>
              <a:tabLst/>
              <a:defRPr sz="1350">
                <a:solidFill>
                  <a:schemeClr val="tx1"/>
                </a:solidFill>
              </a:defRPr>
            </a:lvl4pPr>
            <a:lvl5pPr marL="514350"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53381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_Boxed_3-Column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9849DA2-3C1A-9944-9446-43D689279C3B}"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5875" indent="0" algn="l">
              <a:lnSpc>
                <a:spcPct val="100000"/>
              </a:lnSpc>
              <a:spcBef>
                <a:spcPts val="750"/>
              </a:spcBef>
              <a:buClrTx/>
              <a:buFont typeface="Arial" panose="020B0604020202020204" pitchFamily="34" charset="0"/>
              <a:buNone/>
              <a:tabLst/>
              <a:defRPr sz="1200" b="0">
                <a:solidFill>
                  <a:schemeClr val="bg1"/>
                </a:solidFill>
              </a:defRPr>
            </a:lvl2pPr>
            <a:lvl3pPr marL="188119" indent="-171450" algn="l">
              <a:lnSpc>
                <a:spcPct val="100000"/>
              </a:lnSpc>
              <a:buClrTx/>
              <a:buFont typeface="Arial" panose="020B0604020202020204" pitchFamily="34" charset="0"/>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1397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_Boxed_3-Column_Re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xmlns="" id="{EA2A3333-A5FC-1248-9D34-2A18A1C39761}"/>
              </a:ext>
            </a:extLst>
          </p:cNvPr>
          <p:cNvSpPr>
            <a:spLocks noGrp="1"/>
          </p:cNvSpPr>
          <p:nvPr>
            <p:ph sz="half" idx="15"/>
          </p:nvPr>
        </p:nvSpPr>
        <p:spPr>
          <a:xfrm>
            <a:off x="324992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810B850-4A64-E847-8752-78DC092CE91D}"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2" name="Content Placeholder 2">
            <a:extLst>
              <a:ext uri="{FF2B5EF4-FFF2-40B4-BE49-F238E27FC236}">
                <a16:creationId xmlns:a16="http://schemas.microsoft.com/office/drawing/2014/main" xmlns="" id="{E867E9A6-D741-F84B-B503-A184B6D346A1}"/>
              </a:ext>
            </a:extLst>
          </p:cNvPr>
          <p:cNvSpPr>
            <a:spLocks noGrp="1"/>
          </p:cNvSpPr>
          <p:nvPr>
            <p:ph sz="half" idx="16"/>
          </p:nvPr>
        </p:nvSpPr>
        <p:spPr>
          <a:xfrm>
            <a:off x="6090558" y="1419225"/>
            <a:ext cx="2698484" cy="2807108"/>
          </a:xfrm>
          <a:prstGeom prst="rect">
            <a:avLst/>
          </a:prstGeom>
          <a:solidFill>
            <a:schemeClr val="tx1"/>
          </a:solidFill>
          <a:ln>
            <a:noFill/>
          </a:ln>
        </p:spPr>
        <p:txBody>
          <a:bodyPr lIns="182880" tIns="182880" rIns="137160" bIns="0" anchor="t"/>
          <a:lstStyle>
            <a:lvl1pPr marL="16669" indent="0" algn="l">
              <a:lnSpc>
                <a:spcPct val="100000"/>
              </a:lnSpc>
              <a:spcBef>
                <a:spcPts val="975"/>
              </a:spcBef>
              <a:buNone/>
              <a:tabLst/>
              <a:defRPr sz="1400" b="0">
                <a:solidFill>
                  <a:schemeClr val="bg2"/>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164393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_Slide_Option-9">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291346"/>
            <a:ext cx="3467416" cy="2238375"/>
          </a:xfrm>
          <a:prstGeom prst="rect">
            <a:avLst/>
          </a:prstGeom>
        </p:spPr>
        <p:txBody>
          <a:bodyPr lIns="0" tIns="0" rIns="0" bIns="0" anchor="b"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a16="http://schemas.microsoft.com/office/drawing/2014/main" xmlns="" id="{63D23FB5-8190-F547-9768-66880903777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80563" y="2905168"/>
            <a:ext cx="2958538" cy="600032"/>
          </a:xfrm>
          <a:prstGeom prst="rect">
            <a:avLst/>
          </a:prstGeom>
        </p:spPr>
      </p:pic>
      <p:cxnSp>
        <p:nvCxnSpPr>
          <p:cNvPr id="11" name="Straight Connector 10">
            <a:extLst>
              <a:ext uri="{FF2B5EF4-FFF2-40B4-BE49-F238E27FC236}">
                <a16:creationId xmlns:a16="http://schemas.microsoft.com/office/drawing/2014/main" xmlns="" id="{10EFF250-F17C-1C4D-90E6-C889171E86EF}"/>
              </a:ext>
            </a:extLst>
          </p:cNvPr>
          <p:cNvCxnSpPr>
            <a:cxnSpLocks/>
          </p:cNvCxnSpPr>
          <p:nvPr userDrawn="1"/>
        </p:nvCxnSpPr>
        <p:spPr>
          <a:xfrm flipV="1">
            <a:off x="4590994" y="0"/>
            <a:ext cx="0" cy="35052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xmlns=""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0829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_Boxed_3-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3F271C9-AB44-BC4B-B572-CCB717B77C96}"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0" name="Content Placeholder 2"/>
          <p:cNvSpPr>
            <a:spLocks noGrp="1"/>
          </p:cNvSpPr>
          <p:nvPr>
            <p:ph sz="half" idx="13"/>
          </p:nvPr>
        </p:nvSpPr>
        <p:spPr>
          <a:xfrm>
            <a:off x="6085149"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290513"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11" name="Content Placeholder 2"/>
          <p:cNvSpPr>
            <a:spLocks noGrp="1"/>
          </p:cNvSpPr>
          <p:nvPr>
            <p:ph sz="half" idx="14"/>
          </p:nvPr>
        </p:nvSpPr>
        <p:spPr>
          <a:xfrm>
            <a:off x="3249922" y="1419225"/>
            <a:ext cx="2698484" cy="2807108"/>
          </a:xfrm>
          <a:prstGeom prst="rect">
            <a:avLst/>
          </a:prstGeom>
          <a:solidFill>
            <a:schemeClr val="bg2"/>
          </a:solidFill>
          <a:ln>
            <a:noFill/>
          </a:ln>
        </p:spPr>
        <p:txBody>
          <a:bodyPr lIns="182880" tIns="182880" rIns="137160" bIns="0" anchor="t"/>
          <a:lstStyle>
            <a:lvl1pPr marL="16669" indent="0" algn="l">
              <a:lnSpc>
                <a:spcPct val="100000"/>
              </a:lnSpc>
              <a:spcBef>
                <a:spcPts val="975"/>
              </a:spcBef>
              <a:buNone/>
              <a:tabLst/>
              <a:defRPr sz="1400" b="1">
                <a:solidFill>
                  <a:schemeClr val="bg1"/>
                </a:solidFill>
              </a:defRPr>
            </a:lvl1pPr>
            <a:lvl2pPr marL="117475" indent="-101600" algn="l">
              <a:lnSpc>
                <a:spcPct val="100000"/>
              </a:lnSpc>
              <a:spcBef>
                <a:spcPts val="750"/>
              </a:spcBef>
              <a:buClrTx/>
              <a:buFont typeface="Arial" panose="020B0604020202020204" pitchFamily="34" charset="0"/>
              <a:buChar char="•"/>
              <a:tabLst/>
              <a:defRPr sz="1200" b="0">
                <a:solidFill>
                  <a:schemeClr val="bg1"/>
                </a:solidFill>
              </a:defRPr>
            </a:lvl2pPr>
            <a:lvl3pPr marL="304800"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90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497236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_2/3-1/3-Soli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BFF9A46-A383-6D42-93FA-02A6B768C001}"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bg2"/>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42900" indent="-157163" algn="l">
              <a:lnSpc>
                <a:spcPct val="100000"/>
              </a:lnSpc>
              <a:buClrTx/>
              <a:buFont typeface="System Font Regular"/>
              <a:buChar char="–"/>
              <a:tabLst/>
              <a:defRPr sz="1050" b="0">
                <a:solidFill>
                  <a:schemeClr val="bg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no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555829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_2/3-1/3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6DE31CD3-CFC9-7C4D-9757-028BBACA558E}"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5"/>
            <a:ext cx="5258928" cy="2807108"/>
          </a:xfrm>
          <a:prstGeom prst="rect">
            <a:avLst/>
          </a:prstGeom>
          <a:solidFill>
            <a:schemeClr val="tx1"/>
          </a:solidFill>
          <a:ln>
            <a:solidFill>
              <a:schemeClr val="bg2"/>
            </a:solidFill>
          </a:ln>
        </p:spPr>
        <p:txBody>
          <a:bodyPr lIns="182880" tIns="182880" rIns="0" bIns="0" anchor="t"/>
          <a:lstStyle>
            <a:lvl1pPr marL="16669" indent="0" algn="l">
              <a:lnSpc>
                <a:spcPct val="100000"/>
              </a:lnSpc>
              <a:spcBef>
                <a:spcPts val="975"/>
              </a:spcBef>
              <a:buNone/>
              <a:tabLst/>
              <a:defRPr sz="1800" b="1">
                <a:solidFill>
                  <a:schemeClr val="bg1"/>
                </a:solidFill>
              </a:defRPr>
            </a:lvl1pPr>
            <a:lvl2pPr marL="171450" indent="-155575" algn="l">
              <a:lnSpc>
                <a:spcPct val="100000"/>
              </a:lnSpc>
              <a:spcBef>
                <a:spcPts val="750"/>
              </a:spcBef>
              <a:buClrTx/>
              <a:buFont typeface="Arial" panose="020B0604020202020204" pitchFamily="34" charset="0"/>
              <a:buChar char="•"/>
              <a:tabLst/>
              <a:defRPr sz="1600" b="0">
                <a:solidFill>
                  <a:schemeClr val="bg1"/>
                </a:solidFill>
              </a:defRPr>
            </a:lvl2pPr>
            <a:lvl3pPr marL="357187" indent="-171450" algn="l">
              <a:lnSpc>
                <a:spcPct val="100000"/>
              </a:lnSpc>
              <a:buClrTx/>
              <a:buFont typeface="Arial" panose="020B0604020202020204" pitchFamily="34" charset="0"/>
              <a:buChar char="•"/>
              <a:tabLst/>
              <a:defRPr lang="en-US" sz="1050" b="0" kern="1200">
                <a:solidFill>
                  <a:schemeClr val="bg1"/>
                </a:solidFill>
                <a:latin typeface="+mn-lt"/>
                <a:ea typeface="+mn-ea"/>
                <a:cs typeface="+mn-cs"/>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5"/>
            <a:ext cx="3128343" cy="2807108"/>
          </a:xfrm>
          <a:prstGeom prst="rect">
            <a:avLst/>
          </a:prstGeom>
          <a:noFill/>
          <a:ln>
            <a:solidFill>
              <a:schemeClr val="bg2"/>
            </a:solidFill>
          </a:ln>
        </p:spPr>
        <p:txBody>
          <a:bodyPr lIns="182880" tIns="18288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841451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_2/3-1/3">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A3EB560E-9ED6-BE41-A937-7F58008DBB66}"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
        <p:nvSpPr>
          <p:cNvPr id="7" name="Content Placeholder 2"/>
          <p:cNvSpPr>
            <a:spLocks noGrp="1"/>
          </p:cNvSpPr>
          <p:nvPr>
            <p:ph sz="half" idx="1"/>
          </p:nvPr>
        </p:nvSpPr>
        <p:spPr>
          <a:xfrm>
            <a:off x="393192" y="1419224"/>
            <a:ext cx="4858041" cy="3118051"/>
          </a:xfrm>
          <a:prstGeom prst="rect">
            <a:avLst/>
          </a:prstGeom>
          <a:noFill/>
          <a:ln>
            <a:noFill/>
          </a:ln>
        </p:spPr>
        <p:txBody>
          <a:bodyPr lIns="0" tIns="0" rIns="0" bIns="0" anchor="t"/>
          <a:lstStyle>
            <a:lvl1pPr marL="16669" indent="0" algn="l">
              <a:lnSpc>
                <a:spcPct val="100000"/>
              </a:lnSpc>
              <a:spcBef>
                <a:spcPts val="975"/>
              </a:spcBef>
              <a:buNone/>
              <a:tabLst/>
              <a:defRPr sz="1800" b="1">
                <a:solidFill>
                  <a:schemeClr val="tx1"/>
                </a:solidFill>
              </a:defRPr>
            </a:lvl1pPr>
            <a:lvl2pPr marL="15875" indent="0" algn="l">
              <a:lnSpc>
                <a:spcPct val="100000"/>
              </a:lnSpc>
              <a:spcBef>
                <a:spcPts val="750"/>
              </a:spcBef>
              <a:buClrTx/>
              <a:buFont typeface="Arial" panose="020B0604020202020204" pitchFamily="34" charset="0"/>
              <a:buNone/>
              <a:tabLst/>
              <a:defRPr sz="1600" b="0">
                <a:solidFill>
                  <a:schemeClr val="bg2"/>
                </a:solidFill>
              </a:defRPr>
            </a:lvl2pPr>
            <a:lvl3pPr marL="16669" indent="0" algn="l">
              <a:lnSpc>
                <a:spcPct val="100000"/>
              </a:lnSpc>
              <a:buClrTx/>
              <a:buFont typeface="Arial" panose="020B0604020202020204" pitchFamily="34" charset="0"/>
              <a:buNone/>
              <a:tabLst/>
              <a:defRPr sz="1400" b="0">
                <a:solidFill>
                  <a:schemeClr val="tx1"/>
                </a:solidFill>
              </a:defRPr>
            </a:lvl3pPr>
            <a:lvl4pPr marL="280987" indent="-171450" algn="l">
              <a:lnSpc>
                <a:spcPct val="100000"/>
              </a:lnSpc>
              <a:buClrTx/>
              <a:buFont typeface="Arial" panose="020B0604020202020204" pitchFamily="34" charset="0"/>
              <a:buChar char="‒"/>
              <a:tabLst/>
              <a:defRPr sz="1050" b="0">
                <a:solidFill>
                  <a:schemeClr val="bg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p:txBody>
      </p:sp>
      <p:sp>
        <p:nvSpPr>
          <p:cNvPr id="8" name="Content Placeholder 2"/>
          <p:cNvSpPr>
            <a:spLocks noGrp="1"/>
          </p:cNvSpPr>
          <p:nvPr>
            <p:ph sz="half" idx="18"/>
          </p:nvPr>
        </p:nvSpPr>
        <p:spPr>
          <a:xfrm>
            <a:off x="5652120" y="1419224"/>
            <a:ext cx="3128343" cy="2944431"/>
          </a:xfrm>
          <a:prstGeom prst="rect">
            <a:avLst/>
          </a:prstGeom>
          <a:noFill/>
          <a:ln>
            <a:noFill/>
          </a:ln>
        </p:spPr>
        <p:txBody>
          <a:bodyPr lIns="0" tIns="0" rIns="0" bIns="0" anchor="t"/>
          <a:lstStyle>
            <a:lvl1pPr marL="16669" indent="0" algn="l">
              <a:lnSpc>
                <a:spcPct val="100000"/>
              </a:lnSpc>
              <a:spcBef>
                <a:spcPts val="975"/>
              </a:spcBef>
              <a:buNone/>
              <a:tabLst/>
              <a:defRPr sz="1600" b="0">
                <a:solidFill>
                  <a:schemeClr val="bg2"/>
                </a:solidFill>
              </a:defRPr>
            </a:lvl1pPr>
            <a:lvl2pPr marL="16669" indent="0" algn="l">
              <a:lnSpc>
                <a:spcPct val="100000"/>
              </a:lnSpc>
              <a:spcBef>
                <a:spcPts val="750"/>
              </a:spcBef>
              <a:buClr>
                <a:schemeClr val="tx2"/>
              </a:buClr>
              <a:buFont typeface="Arial" charset="0"/>
              <a:buNone/>
              <a:tabLst/>
              <a:defRPr sz="1200" b="0">
                <a:solidFill>
                  <a:schemeClr val="tx1"/>
                </a:solidFill>
              </a:defRPr>
            </a:lvl2pPr>
            <a:lvl3pPr marL="16669" indent="0" algn="l">
              <a:lnSpc>
                <a:spcPct val="100000"/>
              </a:lnSpc>
              <a:buClr>
                <a:schemeClr val="tx2"/>
              </a:buClr>
              <a:buFontTx/>
              <a:buNone/>
              <a:tabLst/>
              <a:defRPr sz="1050" b="0">
                <a:solidFill>
                  <a:schemeClr val="tx1"/>
                </a:solidFill>
              </a:defRPr>
            </a:lvl3pPr>
            <a:lvl4pPr marL="16669" indent="0" algn="l">
              <a:lnSpc>
                <a:spcPct val="100000"/>
              </a:lnSpc>
              <a:buClr>
                <a:schemeClr val="tx2"/>
              </a:buClr>
              <a:buFont typeface="Arial" charset="0"/>
              <a:buNone/>
              <a:tabLst/>
              <a:defRPr sz="9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xmlns="" id="{51F64A6E-71B4-6040-81AE-ADE9733F84CD}"/>
              </a:ext>
            </a:extLst>
          </p:cNvPr>
          <p:cNvCxnSpPr/>
          <p:nvPr userDrawn="1"/>
        </p:nvCxnSpPr>
        <p:spPr>
          <a:xfrm>
            <a:off x="5451676" y="1419225"/>
            <a:ext cx="0" cy="31180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083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_4">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04FE6736-B686-0842-AB41-57ABA4BAE7B3}"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68750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_4_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22AB59C3-C2D3-3444-B95A-CE7F62719C4E}"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Rectangle 5"/>
          <p:cNvSpPr/>
          <p:nvPr userDrawn="1"/>
        </p:nvSpPr>
        <p:spPr>
          <a:xfrm>
            <a:off x="390418" y="339726"/>
            <a:ext cx="3245478" cy="434950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3"/>
          <p:cNvSpPr>
            <a:spLocks noGrp="1"/>
          </p:cNvSpPr>
          <p:nvPr>
            <p:ph type="body" sz="quarter" idx="13"/>
          </p:nvPr>
        </p:nvSpPr>
        <p:spPr>
          <a:xfrm>
            <a:off x="690027" y="627534"/>
            <a:ext cx="2589254" cy="3734151"/>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bg1"/>
                </a:solidFill>
              </a:defRPr>
            </a:lvl1pPr>
            <a:lvl2pPr marL="0" indent="0">
              <a:lnSpc>
                <a:spcPct val="100000"/>
              </a:lnSpc>
              <a:spcBef>
                <a:spcPts val="1200"/>
              </a:spcBef>
              <a:buClr>
                <a:schemeClr val="bg1"/>
              </a:buClr>
              <a:buFont typeface="Arial" charset="0"/>
              <a:buNone/>
              <a:tabLst/>
              <a:defRPr sz="2100">
                <a:solidFill>
                  <a:schemeClr val="bg1"/>
                </a:solidFill>
              </a:defRPr>
            </a:lvl2pPr>
            <a:lvl3pPr marL="0" indent="0">
              <a:lnSpc>
                <a:spcPct val="95000"/>
              </a:lnSpc>
              <a:spcBef>
                <a:spcPts val="600"/>
              </a:spcBef>
              <a:buClr>
                <a:schemeClr val="bg1"/>
              </a:buClr>
              <a:buFont typeface="Arial" panose="020B0604020202020204" pitchFamily="34" charset="0"/>
              <a:buNone/>
              <a:tabLst/>
              <a:defRPr>
                <a:solidFill>
                  <a:schemeClr val="bg1"/>
                </a:solidFill>
              </a:defRPr>
            </a:lvl3pPr>
            <a:lvl4pPr marL="0" indent="0">
              <a:lnSpc>
                <a:spcPct val="95000"/>
              </a:lnSpc>
              <a:spcBef>
                <a:spcPts val="600"/>
              </a:spcBef>
              <a:buClr>
                <a:schemeClr val="bg1"/>
              </a:buClr>
              <a:buFont typeface="Arial" panose="020B0604020202020204" pitchFamily="34" charset="0"/>
              <a:buNone/>
              <a:tabLst/>
              <a:defRPr sz="1200">
                <a:solidFill>
                  <a:schemeClr val="bg1"/>
                </a:solidFill>
              </a:defRPr>
            </a:lvl4pPr>
            <a:lvl5pPr marL="0" indent="0">
              <a:lnSpc>
                <a:spcPct val="95000"/>
              </a:lnSpc>
              <a:spcBef>
                <a:spcPts val="600"/>
              </a:spcBef>
              <a:buClr>
                <a:schemeClr val="bg1"/>
              </a:buClr>
              <a:buFont typeface="Arial" panose="020B0604020202020204" pitchFamily="34" charset="0"/>
              <a:buNone/>
              <a:tabLst/>
              <a:defRPr sz="12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bg2"/>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46688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_5">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5FE7B619-2766-FB42-AD34-884C3B9C0B9C}"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390418" y="627534"/>
            <a:ext cx="2885217" cy="3956040"/>
          </a:xfrm>
          <a:prstGeom prst="rect">
            <a:avLst/>
          </a:prstGeom>
          <a:noFill/>
        </p:spPr>
        <p:txBody>
          <a:bodyPr lIns="0" tIns="0" rIns="0" bIns="0" anchor="t" anchorCtr="0"/>
          <a:lstStyle>
            <a:lvl1pPr marL="0" indent="0">
              <a:lnSpc>
                <a:spcPct val="90000"/>
              </a:lnSpc>
              <a:spcBef>
                <a:spcPts val="1200"/>
              </a:spcBef>
              <a:buFontTx/>
              <a:buNone/>
              <a:tabLst/>
              <a:defRPr sz="2700" b="0">
                <a:solidFill>
                  <a:schemeClr val="tx1"/>
                </a:solidFill>
              </a:defRPr>
            </a:lvl1pPr>
            <a:lvl2pPr marL="0" indent="0">
              <a:lnSpc>
                <a:spcPct val="100000"/>
              </a:lnSpc>
              <a:spcBef>
                <a:spcPts val="1200"/>
              </a:spcBef>
              <a:buClr>
                <a:schemeClr val="bg1"/>
              </a:buClr>
              <a:buFont typeface="Arial" charset="0"/>
              <a:buNone/>
              <a:tabLst/>
              <a:defRPr sz="2100">
                <a:solidFill>
                  <a:schemeClr val="bg2"/>
                </a:solidFill>
              </a:defRPr>
            </a:lvl2pPr>
            <a:lvl3pPr marL="0" indent="0">
              <a:lnSpc>
                <a:spcPct val="95000"/>
              </a:lnSpc>
              <a:spcBef>
                <a:spcPts val="600"/>
              </a:spcBef>
              <a:buClr>
                <a:schemeClr val="bg1"/>
              </a:buClr>
              <a:buFont typeface="Arial" panose="020B0604020202020204" pitchFamily="34" charset="0"/>
              <a:buNone/>
              <a:tabLst/>
              <a:defRPr>
                <a:solidFill>
                  <a:schemeClr val="tx1"/>
                </a:solidFill>
              </a:defRPr>
            </a:lvl3pPr>
            <a:lvl4pPr marL="0" indent="0">
              <a:lnSpc>
                <a:spcPct val="95000"/>
              </a:lnSpc>
              <a:spcBef>
                <a:spcPts val="600"/>
              </a:spcBef>
              <a:buClr>
                <a:schemeClr val="bg1"/>
              </a:buClr>
              <a:buFont typeface="Arial" panose="020B0604020202020204" pitchFamily="34" charset="0"/>
              <a:buNone/>
              <a:tabLst/>
              <a:defRPr sz="1200">
                <a:solidFill>
                  <a:schemeClr val="tx1"/>
                </a:solidFill>
              </a:defRPr>
            </a:lvl4pPr>
            <a:lvl5pPr marL="0" indent="0">
              <a:lnSpc>
                <a:spcPct val="95000"/>
              </a:lnSpc>
              <a:spcBef>
                <a:spcPts val="600"/>
              </a:spcBef>
              <a:buClr>
                <a:schemeClr val="bg1"/>
              </a:buClr>
              <a:buFont typeface="Arial" panose="020B0604020202020204" pitchFamily="34" charset="0"/>
              <a:buNone/>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sz="half" idx="18"/>
          </p:nvPr>
        </p:nvSpPr>
        <p:spPr>
          <a:xfrm>
            <a:off x="3906684" y="627534"/>
            <a:ext cx="4873779" cy="3672407"/>
          </a:xfrm>
          <a:prstGeom prst="rect">
            <a:avLst/>
          </a:prstGeom>
          <a:noFill/>
          <a:ln>
            <a:noFill/>
          </a:ln>
        </p:spPr>
        <p:txBody>
          <a:bodyPr lIns="0" tIns="0" rIns="0" bIns="0" anchor="t"/>
          <a:lstStyle>
            <a:lvl1pPr marL="16669" indent="0" algn="l">
              <a:lnSpc>
                <a:spcPct val="100000"/>
              </a:lnSpc>
              <a:spcBef>
                <a:spcPts val="975"/>
              </a:spcBef>
              <a:buNone/>
              <a:tabLst/>
              <a:defRPr sz="2400" b="0">
                <a:solidFill>
                  <a:schemeClr val="tx1"/>
                </a:solidFill>
              </a:defRPr>
            </a:lvl1pPr>
            <a:lvl2pPr marL="231775" indent="-215900" algn="l">
              <a:lnSpc>
                <a:spcPct val="100000"/>
              </a:lnSpc>
              <a:spcBef>
                <a:spcPts val="750"/>
              </a:spcBef>
              <a:buClrTx/>
              <a:buFont typeface="Arial" panose="020B0604020202020204" pitchFamily="34" charset="0"/>
              <a:buChar char="•"/>
              <a:tabLst/>
              <a:defRPr sz="2000" b="0">
                <a:solidFill>
                  <a:schemeClr val="tx1"/>
                </a:solidFill>
              </a:defRPr>
            </a:lvl2pPr>
            <a:lvl3pPr marL="463550" indent="-231775" algn="l">
              <a:lnSpc>
                <a:spcPct val="100000"/>
              </a:lnSpc>
              <a:buClrTx/>
              <a:buFont typeface="Arial" panose="020B0604020202020204" pitchFamily="34" charset="0"/>
              <a:buChar char="‒"/>
              <a:tabLst/>
              <a:defRPr sz="1600" b="0">
                <a:solidFill>
                  <a:schemeClr val="tx1"/>
                </a:solidFill>
              </a:defRPr>
            </a:lvl3pPr>
            <a:lvl4pPr marL="636588" indent="-171450" algn="l" defTabSz="798513">
              <a:lnSpc>
                <a:spcPct val="100000"/>
              </a:lnSpc>
              <a:buClrTx/>
              <a:buFont typeface="Arial" panose="020B0604020202020204" pitchFamily="34" charset="0"/>
              <a:buChar char="•"/>
              <a:tabLst/>
              <a:defRPr sz="1200" b="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9" name="Straight Connector 8">
            <a:extLst>
              <a:ext uri="{FF2B5EF4-FFF2-40B4-BE49-F238E27FC236}">
                <a16:creationId xmlns:a16="http://schemas.microsoft.com/office/drawing/2014/main" xmlns="" id="{618B148B-C913-DD41-AEBD-F1F640B31F2F}"/>
              </a:ext>
            </a:extLst>
          </p:cNvPr>
          <p:cNvCxnSpPr/>
          <p:nvPr userDrawn="1"/>
        </p:nvCxnSpPr>
        <p:spPr>
          <a:xfrm>
            <a:off x="3530278" y="627534"/>
            <a:ext cx="0" cy="395604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6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_8_3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6D9AFB-F0F1-4F4D-A4AB-8DF16B40EC30}"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269848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2"/>
          <p:cNvSpPr>
            <a:spLocks noGrp="1"/>
          </p:cNvSpPr>
          <p:nvPr>
            <p:ph sz="half" idx="17"/>
          </p:nvPr>
        </p:nvSpPr>
        <p:spPr>
          <a:xfrm>
            <a:off x="3253740"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6079269" y="2788920"/>
            <a:ext cx="2698484"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charset="0"/>
              <a:buNone/>
              <a:tabLst/>
              <a:defRPr sz="1200">
                <a:solidFill>
                  <a:schemeClr val="tx1"/>
                </a:solidFill>
              </a:defRPr>
            </a:lvl2pPr>
            <a:lvl3pPr marL="16669" indent="0" algn="l">
              <a:lnSpc>
                <a:spcPct val="100000"/>
              </a:lnSpc>
              <a:buClrTx/>
              <a:buFontTx/>
              <a:buNone/>
              <a:tabLst/>
              <a:defRPr sz="1050">
                <a:solidFill>
                  <a:schemeClr val="tx1"/>
                </a:solidFill>
              </a:defRPr>
            </a:lvl3pPr>
            <a:lvl4pPr marL="16669" indent="0" algn="l">
              <a:lnSpc>
                <a:spcPct val="100000"/>
              </a:lnSpc>
              <a:buClrTx/>
              <a:buFont typeface="Arial"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1"/>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spcBef>
                <a:spcPts val="975"/>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695981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_8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12EF0264-A909-274E-8180-5EB5973C1AA4}"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2"/>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451853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_8_TechBanner-2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82ABEDF-6920-3D44-BF72-4C5453002765}"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Content Placeholder 2"/>
          <p:cNvSpPr>
            <a:spLocks noGrp="1"/>
          </p:cNvSpPr>
          <p:nvPr>
            <p:ph sz="half" idx="1"/>
          </p:nvPr>
        </p:nvSpPr>
        <p:spPr>
          <a:xfrm>
            <a:off x="393191" y="2789380"/>
            <a:ext cx="3893995"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Content Placeholder 2"/>
          <p:cNvSpPr>
            <a:spLocks noGrp="1"/>
          </p:cNvSpPr>
          <p:nvPr>
            <p:ph sz="half" idx="18"/>
          </p:nvPr>
        </p:nvSpPr>
        <p:spPr>
          <a:xfrm>
            <a:off x="4654445" y="2788920"/>
            <a:ext cx="4126017"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3"/>
          <p:cNvSpPr txBox="1">
            <a:spLocks/>
          </p:cNvSpPr>
          <p:nvPr userDrawn="1"/>
        </p:nvSpPr>
        <p:spPr>
          <a:xfrm>
            <a:off x="404341" y="350901"/>
            <a:ext cx="8376123" cy="2221072"/>
          </a:xfrm>
          <a:prstGeom prst="rect">
            <a:avLst/>
          </a:prstGeom>
          <a:solidFill>
            <a:schemeClr val="bg2"/>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612742"/>
            <a:ext cx="6285827" cy="1959231"/>
          </a:xfrm>
          <a:prstGeom prst="rect">
            <a:avLst/>
          </a:prstGeom>
        </p:spPr>
        <p:txBody>
          <a:bodyPr lIns="182880" tIns="182880" rIns="182880" bIns="182880" anchor="t" anchorCtr="0"/>
          <a:lstStyle>
            <a:lvl1pPr marL="0" indent="0">
              <a:lnSpc>
                <a:spcPct val="100000"/>
              </a:lnSpc>
              <a:buClr>
                <a:schemeClr val="bg1"/>
              </a:buClr>
              <a:buNone/>
              <a:defRPr sz="2000" b="0">
                <a:solidFill>
                  <a:schemeClr val="bg1"/>
                </a:solidFill>
              </a:defRPr>
            </a:lvl1pPr>
            <a:lvl2pPr marL="0" indent="0">
              <a:lnSpc>
                <a:spcPct val="100000"/>
              </a:lnSpc>
              <a:spcBef>
                <a:spcPts val="600"/>
              </a:spcBef>
              <a:buClrTx/>
              <a:buFont typeface="Arial" panose="020B0604020202020204" pitchFamily="34" charset="0"/>
              <a:buNone/>
              <a:tabLst/>
              <a:defRPr sz="1400" b="0">
                <a:solidFill>
                  <a:schemeClr val="bg1"/>
                </a:solidFill>
              </a:defRPr>
            </a:lvl2pPr>
            <a:lvl3pPr marL="0" indent="0">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86673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_Slide_Option-9-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0"/>
            <a:ext cx="3467416" cy="5143500"/>
          </a:xfrm>
          <a:prstGeom prst="rect">
            <a:avLst/>
          </a:prstGeom>
        </p:spPr>
        <p:txBody>
          <a:bodyPr lIns="0" tIns="0" rIns="0" bIns="0" anchor="ctr" anchorCtr="0"/>
          <a:lstStyle>
            <a:lvl1pPr>
              <a:defRPr sz="3200"/>
            </a:lvl1pPr>
          </a:lstStyle>
          <a:p>
            <a:r>
              <a:rPr lang="en-US" dirty="0"/>
              <a:t>Click to edit </a:t>
            </a:r>
            <a:br>
              <a:rPr lang="en-US" dirty="0"/>
            </a:br>
            <a:r>
              <a:rPr lang="en-US" dirty="0"/>
              <a:t>Master title style</a:t>
            </a:r>
          </a:p>
        </p:txBody>
      </p:sp>
      <p:pic>
        <p:nvPicPr>
          <p:cNvPr id="10" name="Picture 9">
            <a:extLst>
              <a:ext uri="{FF2B5EF4-FFF2-40B4-BE49-F238E27FC236}">
                <a16:creationId xmlns:a16="http://schemas.microsoft.com/office/drawing/2014/main" xmlns="" id="{63D23FB5-8190-F547-9768-66880903777D}"/>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80563" y="2271734"/>
            <a:ext cx="2958538" cy="600032"/>
          </a:xfrm>
          <a:prstGeom prst="rect">
            <a:avLst/>
          </a:prstGeom>
        </p:spPr>
      </p:pic>
      <p:cxnSp>
        <p:nvCxnSpPr>
          <p:cNvPr id="11" name="Straight Connector 10">
            <a:extLst>
              <a:ext uri="{FF2B5EF4-FFF2-40B4-BE49-F238E27FC236}">
                <a16:creationId xmlns:a16="http://schemas.microsoft.com/office/drawing/2014/main" xmlns="" id="{10EFF250-F17C-1C4D-90E6-C889171E86EF}"/>
              </a:ext>
            </a:extLst>
          </p:cNvPr>
          <p:cNvCxnSpPr>
            <a:cxnSpLocks/>
          </p:cNvCxnSpPr>
          <p:nvPr userDrawn="1"/>
        </p:nvCxnSpPr>
        <p:spPr>
          <a:xfrm flipV="1">
            <a:off x="4572000" y="0"/>
            <a:ext cx="0" cy="514350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xmlns="" id="{519CC61E-52F2-BD4C-9E4C-A555CFC765C3}"/>
              </a:ext>
            </a:extLst>
          </p:cNvPr>
          <p:cNvSpPr/>
          <p:nvPr userDrawn="1"/>
        </p:nvSpPr>
        <p:spPr>
          <a:xfrm>
            <a:off x="7640320" y="4358640"/>
            <a:ext cx="1503680" cy="7848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96195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83614"/>
            <a:ext cx="8391525" cy="92333"/>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pt-PT" sz="600" kern="1200" dirty="0">
                <a:solidFill>
                  <a:schemeClr val="tx1"/>
                </a:solidFill>
                <a:latin typeface="+mn-lt"/>
              </a:rPr>
              <a:t>© 2020 Xerox Corporation. Todos os direitos reservados. Xerox® é uma marca da Xerox Corporation nos Estados Unidos e/ou em outros países. BRXXXXX</a:t>
            </a:r>
            <a:endParaRPr lang="pt-PT" sz="600" kern="1200" dirty="0">
              <a:solidFill>
                <a:schemeClr val="tx1"/>
              </a:solidFill>
              <a:latin typeface="+mn-lt"/>
              <a:ea typeface="+mn-ea"/>
              <a:cs typeface="+mn-cs"/>
            </a:endParaRPr>
          </a:p>
        </p:txBody>
      </p:sp>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End_Legals-Standard">
    <p:spTree>
      <p:nvGrpSpPr>
        <p:cNvPr id="1" name=""/>
        <p:cNvGrpSpPr/>
        <p:nvPr/>
      </p:nvGrpSpPr>
      <p:grpSpPr>
        <a:xfrm>
          <a:off x="0" y="0"/>
          <a:ext cx="0" cy="0"/>
          <a:chOff x="0" y="0"/>
          <a:chExt cx="0" cy="0"/>
        </a:xfrm>
      </p:grpSpPr>
      <p:sp>
        <p:nvSpPr>
          <p:cNvPr id="4" name="TextBox 3"/>
          <p:cNvSpPr txBox="1"/>
          <p:nvPr userDrawn="1"/>
        </p:nvSpPr>
        <p:spPr>
          <a:xfrm>
            <a:off x="400378" y="4745513"/>
            <a:ext cx="8391525" cy="91440"/>
          </a:xfrm>
          <a:prstGeom prst="rect">
            <a:avLst/>
          </a:prstGeom>
          <a:noFill/>
        </p:spPr>
        <p:txBody>
          <a:bodyPr wrap="square" lIns="0" tIns="0" rIns="0" bIns="0" rtlCol="0" anchor="ctr" anchorCtr="0">
            <a:spAutoFit/>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pt-PT" sz="600" kern="1200" dirty="0">
                <a:solidFill>
                  <a:schemeClr val="tx1"/>
                </a:solidFill>
                <a:latin typeface="+mn-lt"/>
              </a:rPr>
              <a:t>© 2020 Xerox Corporation. Todos os direitos reservados. Xerox® e Everyday são marcas comerciais da Xerox Corporation nos Estados Unidos da América e/ou noutros países.</a:t>
            </a:r>
            <a:r>
              <a:rPr lang="pt-PT" dirty="0" smtClean="0"/>
              <a:t> </a:t>
            </a:r>
            <a:endParaRPr lang="pt-PT" sz="600" kern="1200" dirty="0">
              <a:solidFill>
                <a:schemeClr val="tx1"/>
              </a:solidFill>
              <a:latin typeface="+mn-lt"/>
              <a:ea typeface="+mn-ea"/>
              <a:cs typeface="+mn-cs"/>
            </a:endParaRPr>
          </a:p>
        </p:txBody>
      </p:sp>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5177244-2E34-A647-9702-0FB05445921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r="-1125"/>
          <a:stretch/>
        </p:blipFill>
        <p:spPr>
          <a:xfrm>
            <a:off x="3253535" y="2160162"/>
            <a:ext cx="2912534" cy="576036"/>
          </a:xfrm>
          <a:prstGeom prst="rect">
            <a:avLst/>
          </a:prstGeom>
        </p:spPr>
      </p:pic>
    </p:spTree>
    <p:extLst>
      <p:ext uri="{BB962C8B-B14F-4D97-AF65-F5344CB8AC3E}">
        <p14:creationId xmlns:p14="http://schemas.microsoft.com/office/powerpoint/2010/main" val="26645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CaseStudy_2_2Column-Black">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9F81EAB9-493F-7646-B3D7-5E09DAE7E465}"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9" name="Text Placeholder 3"/>
          <p:cNvSpPr txBox="1">
            <a:spLocks/>
          </p:cNvSpPr>
          <p:nvPr userDrawn="1"/>
        </p:nvSpPr>
        <p:spPr>
          <a:xfrm>
            <a:off x="404341" y="339725"/>
            <a:ext cx="4167659" cy="2232248"/>
          </a:xfrm>
          <a:prstGeom prst="rect">
            <a:avLst/>
          </a:prstGeom>
          <a:solidFill>
            <a:schemeClr val="tx1"/>
          </a:solidFill>
        </p:spPr>
        <p:txBody>
          <a:bodyPr/>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endParaRPr lang="en-GB" dirty="0"/>
          </a:p>
        </p:txBody>
      </p:sp>
      <p:sp>
        <p:nvSpPr>
          <p:cNvPr id="10" name="Text Placeholder 3"/>
          <p:cNvSpPr>
            <a:spLocks noGrp="1"/>
          </p:cNvSpPr>
          <p:nvPr>
            <p:ph type="body" sz="quarter" idx="19"/>
          </p:nvPr>
        </p:nvSpPr>
        <p:spPr>
          <a:xfrm>
            <a:off x="404340" y="350900"/>
            <a:ext cx="4167659" cy="1932817"/>
          </a:xfrm>
          <a:prstGeom prst="rect">
            <a:avLst/>
          </a:prstGeom>
        </p:spPr>
        <p:txBody>
          <a:bodyPr lIns="182880" tIns="182880" rIns="182880" bIns="182880" anchor="t" anchorCtr="0"/>
          <a:lstStyle>
            <a:lvl1pPr marL="0" indent="0">
              <a:buClr>
                <a:schemeClr val="bg1"/>
              </a:buClr>
              <a:buNone/>
              <a:defRPr sz="2000" b="0">
                <a:solidFill>
                  <a:schemeClr val="bg1"/>
                </a:solidFill>
              </a:defRPr>
            </a:lvl1pPr>
            <a:lvl2pPr marL="0" indent="0">
              <a:spcBef>
                <a:spcPts val="600"/>
              </a:spcBef>
              <a:buClrTx/>
              <a:buFont typeface="Arial" panose="020B0604020202020204" pitchFamily="34" charset="0"/>
              <a:buNone/>
              <a:tabLst/>
              <a:defRPr sz="1400" b="0">
                <a:solidFill>
                  <a:schemeClr val="bg2"/>
                </a:solidFill>
              </a:defRPr>
            </a:lvl2pPr>
            <a:lvl3pPr marL="0" indent="0">
              <a:lnSpc>
                <a:spcPct val="100000"/>
              </a:lnSpc>
              <a:buClrTx/>
              <a:buFont typeface="Arial" panose="020B0604020202020204" pitchFamily="34" charset="0"/>
              <a:buNone/>
              <a:tabLst/>
              <a:defRPr sz="1100" b="0">
                <a:solidFill>
                  <a:schemeClr val="bg1"/>
                </a:solidFill>
              </a:defRPr>
            </a:lvl3pPr>
          </a:lstStyle>
          <a:p>
            <a:pPr lvl="0"/>
            <a:r>
              <a:rPr lang="en-US"/>
              <a:t>Click to edit Master text styles</a:t>
            </a:r>
          </a:p>
          <a:p>
            <a:pPr lvl="1"/>
            <a:r>
              <a:rPr lang="en-US"/>
              <a:t>Second level</a:t>
            </a:r>
          </a:p>
          <a:p>
            <a:pPr lvl="2"/>
            <a:r>
              <a:rPr lang="en-US"/>
              <a:t>Third level</a:t>
            </a:r>
          </a:p>
        </p:txBody>
      </p:sp>
      <p:pic>
        <p:nvPicPr>
          <p:cNvPr id="11" name="Picture 10">
            <a:extLst>
              <a:ext uri="{FF2B5EF4-FFF2-40B4-BE49-F238E27FC236}">
                <a16:creationId xmlns:a16="http://schemas.microsoft.com/office/drawing/2014/main" xmlns="" id="{512726DF-6F11-A046-A464-EDA25384451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1999" y="339725"/>
            <a:ext cx="4208464" cy="2232248"/>
          </a:xfrm>
          <a:prstGeom prst="rect">
            <a:avLst/>
          </a:prstGeom>
        </p:spPr>
      </p:pic>
      <p:sp>
        <p:nvSpPr>
          <p:cNvPr id="12" name="Content Placeholder 2">
            <a:extLst>
              <a:ext uri="{FF2B5EF4-FFF2-40B4-BE49-F238E27FC236}">
                <a16:creationId xmlns:a16="http://schemas.microsoft.com/office/drawing/2014/main" xmlns="" id="{90D38123-EAFE-6547-BCB7-FBEA3CEE4659}"/>
              </a:ext>
            </a:extLst>
          </p:cNvPr>
          <p:cNvSpPr>
            <a:spLocks noGrp="1"/>
          </p:cNvSpPr>
          <p:nvPr>
            <p:ph sz="half" idx="1"/>
          </p:nvPr>
        </p:nvSpPr>
        <p:spPr>
          <a:xfrm>
            <a:off x="393192" y="2789380"/>
            <a:ext cx="3970464" cy="157567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3" name="Content Placeholder 2">
            <a:extLst>
              <a:ext uri="{FF2B5EF4-FFF2-40B4-BE49-F238E27FC236}">
                <a16:creationId xmlns:a16="http://schemas.microsoft.com/office/drawing/2014/main" xmlns="" id="{8632714A-C798-264C-BF85-7D9D636A90BA}"/>
              </a:ext>
            </a:extLst>
          </p:cNvPr>
          <p:cNvSpPr>
            <a:spLocks noGrp="1"/>
          </p:cNvSpPr>
          <p:nvPr>
            <p:ph sz="half" idx="18"/>
          </p:nvPr>
        </p:nvSpPr>
        <p:spPr>
          <a:xfrm>
            <a:off x="4811967" y="2788920"/>
            <a:ext cx="3968496" cy="1576138"/>
          </a:xfrm>
          <a:prstGeom prst="rect">
            <a:avLst/>
          </a:prstGeom>
          <a:noFill/>
        </p:spPr>
        <p:txBody>
          <a:bodyPr lIns="0" tIns="0" rIns="0" bIns="0" anchor="t"/>
          <a:lstStyle>
            <a:lvl1pPr marL="16669" indent="0" algn="l">
              <a:lnSpc>
                <a:spcPct val="100000"/>
              </a:lnSpc>
              <a:spcBef>
                <a:spcPts val="975"/>
              </a:spcBef>
              <a:buNone/>
              <a:tabLst/>
              <a:defRPr sz="1500" b="0">
                <a:solidFill>
                  <a:schemeClr val="tx1"/>
                </a:solidFill>
              </a:defRPr>
            </a:lvl1pPr>
            <a:lvl2pPr marL="16669" indent="0" algn="l">
              <a:lnSpc>
                <a:spcPct val="100000"/>
              </a:lnSpc>
              <a:spcBef>
                <a:spcPts val="750"/>
              </a:spcBef>
              <a:buClrTx/>
              <a:buFont typeface="Arial" panose="020B0604020202020204" pitchFamily="34" charset="0"/>
              <a:buNone/>
              <a:tabLst/>
              <a:defRPr sz="1200">
                <a:solidFill>
                  <a:schemeClr val="tx1"/>
                </a:solidFill>
              </a:defRPr>
            </a:lvl2pPr>
            <a:lvl3pPr marL="16669" indent="0" algn="l">
              <a:lnSpc>
                <a:spcPct val="100000"/>
              </a:lnSpc>
              <a:buClrTx/>
              <a:buFont typeface="Arial" panose="020B0604020202020204" pitchFamily="34" charset="0"/>
              <a:buNone/>
              <a:tabLst/>
              <a:defRPr sz="1050">
                <a:solidFill>
                  <a:schemeClr val="tx1"/>
                </a:solidFill>
              </a:defRPr>
            </a:lvl3pPr>
            <a:lvl4pPr marL="16669" indent="0" algn="l">
              <a:lnSpc>
                <a:spcPct val="100000"/>
              </a:lnSpc>
              <a:buClrTx/>
              <a:buFont typeface="Arial" panose="020B0604020202020204" pitchFamily="34" charset="0"/>
              <a:buNone/>
              <a:tabLst/>
              <a:defRPr sz="900">
                <a:solidFill>
                  <a:schemeClr val="tx1"/>
                </a:solidFill>
              </a:defRPr>
            </a:lvl4pPr>
            <a:lvl5pPr marL="16669" indent="0" algn="l">
              <a:lnSpc>
                <a:spcPct val="100000"/>
              </a:lnSpc>
              <a:buNone/>
              <a:tabLst/>
              <a:defRPr sz="9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611982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3 June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xmlns=""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xmlns=""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3 June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xmlns=""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xmlns=""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userDrawn="1">
  <p:cSld name="1_Content_7b">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xmlns="" id="{428068E6-2682-1748-8852-1BA49284E2CA}"/>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42" r="-42" b="15686"/>
          <a:stretch/>
        </p:blipFill>
        <p:spPr>
          <a:xfrm>
            <a:off x="0" y="-1"/>
            <a:ext cx="9147807" cy="5143501"/>
          </a:xfrm>
          <a:prstGeom prst="rect">
            <a:avLst/>
          </a:prstGeom>
        </p:spPr>
      </p:pic>
      <p:sp>
        <p:nvSpPr>
          <p:cNvPr id="8" name="Rectangle 7"/>
          <p:cNvSpPr/>
          <p:nvPr userDrawn="1"/>
        </p:nvSpPr>
        <p:spPr>
          <a:xfrm>
            <a:off x="390418" y="339725"/>
            <a:ext cx="3267182" cy="4320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3"/>
          <p:cNvSpPr>
            <a:spLocks noGrp="1"/>
          </p:cNvSpPr>
          <p:nvPr>
            <p:ph type="body" sz="quarter" idx="13"/>
          </p:nvPr>
        </p:nvSpPr>
        <p:spPr>
          <a:xfrm>
            <a:off x="690026" y="627535"/>
            <a:ext cx="2729846" cy="3876212"/>
          </a:xfrm>
          <a:prstGeom prst="rect">
            <a:avLst/>
          </a:prstGeom>
          <a:noFill/>
        </p:spPr>
        <p:txBody>
          <a:bodyPr lIns="0" tIns="0" rIns="0" bIns="0" anchor="t" anchorCtr="0"/>
          <a:lstStyle>
            <a:lvl1pPr marL="0" indent="0">
              <a:lnSpc>
                <a:spcPct val="95000"/>
              </a:lnSpc>
              <a:spcBef>
                <a:spcPts val="0"/>
              </a:spcBef>
              <a:spcAft>
                <a:spcPts val="1200"/>
              </a:spcAft>
              <a:buFontTx/>
              <a:buNone/>
              <a:tabLst/>
              <a:defRPr sz="2700" b="0">
                <a:solidFill>
                  <a:schemeClr val="tx1"/>
                </a:solidFill>
              </a:defRPr>
            </a:lvl1pPr>
            <a:lvl2pPr marL="0" indent="0">
              <a:lnSpc>
                <a:spcPct val="100000"/>
              </a:lnSpc>
              <a:spcBef>
                <a:spcPts val="0"/>
              </a:spcBef>
              <a:spcAft>
                <a:spcPts val="400"/>
              </a:spcAft>
              <a:buClrTx/>
              <a:buFont typeface="Arial" panose="020B0604020202020204" pitchFamily="34" charset="0"/>
              <a:buNone/>
              <a:tabLst/>
              <a:defRPr sz="2100">
                <a:solidFill>
                  <a:schemeClr val="tx1"/>
                </a:solidFill>
              </a:defRPr>
            </a:lvl2pPr>
            <a:lvl3pPr marL="0" indent="0">
              <a:lnSpc>
                <a:spcPct val="100000"/>
              </a:lnSpc>
              <a:spcBef>
                <a:spcPts val="975"/>
              </a:spcBef>
              <a:buClrTx/>
              <a:buFont typeface="Arial" panose="020B0604020202020204" pitchFamily="34" charset="0"/>
              <a:buNone/>
              <a:tabLst/>
              <a:defRPr>
                <a:solidFill>
                  <a:schemeClr val="tx1"/>
                </a:solidFill>
              </a:defRPr>
            </a:lvl3pPr>
            <a:lvl4pPr marL="0" indent="0">
              <a:lnSpc>
                <a:spcPct val="100000"/>
              </a:lnSpc>
              <a:spcBef>
                <a:spcPts val="975"/>
              </a:spcBef>
              <a:buClrTx/>
              <a:buFont typeface="Arial" panose="020B0604020202020204" pitchFamily="34" charset="0"/>
              <a:buNone/>
              <a:tabLst/>
              <a:defRPr>
                <a:solidFill>
                  <a:schemeClr val="tx1"/>
                </a:solidFill>
              </a:defRPr>
            </a:lvl4pPr>
            <a:lvl5pPr marL="0" indent="0">
              <a:lnSpc>
                <a:spcPct val="100000"/>
              </a:lnSpc>
              <a:spcBef>
                <a:spcPts val="975"/>
              </a:spcBef>
              <a:buClrTx/>
              <a:buFont typeface="Arial" panose="020B0604020202020204" pitchFamily="34" charset="0"/>
              <a:buNone/>
              <a:tabLst/>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Slide Number Placeholder 2"/>
          <p:cNvSpPr>
            <a:spLocks noGrp="1"/>
          </p:cNvSpPr>
          <p:nvPr>
            <p:ph type="sldNum" sz="quarter" idx="10"/>
          </p:nvPr>
        </p:nvSpPr>
        <p:spPr/>
        <p:txBody>
          <a:bodyPr/>
          <a:lstStyle>
            <a:lvl1pPr>
              <a:defRPr>
                <a:solidFill>
                  <a:schemeClr val="bg1"/>
                </a:solidFill>
              </a:defRPr>
            </a:lvl1p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lvl1pPr>
              <a:defRPr>
                <a:solidFill>
                  <a:schemeClr val="bg1"/>
                </a:solidFill>
              </a:defRPr>
            </a:lvl1pPr>
          </a:lstStyle>
          <a:p>
            <a:fld id="{C8E09B4D-FA36-5E4F-8B96-670ADC05A87F}" type="datetime3">
              <a:t>3 June 2020</a:t>
            </a:fld>
            <a:endParaRPr lang="en-US" dirty="0"/>
          </a:p>
        </p:txBody>
      </p:sp>
      <p:sp>
        <p:nvSpPr>
          <p:cNvPr id="5" name="Footer Placeholder 4"/>
          <p:cNvSpPr>
            <a:spLocks noGrp="1"/>
          </p:cNvSpPr>
          <p:nvPr>
            <p:ph type="ftr" sz="quarter" idx="12"/>
          </p:nvPr>
        </p:nvSpPr>
        <p:spPr/>
        <p:txBody>
          <a:bodyPr/>
          <a:lstStyle>
            <a:lvl1pPr>
              <a:defRPr>
                <a:solidFill>
                  <a:schemeClr val="bg1"/>
                </a:solidFill>
              </a:defRPr>
            </a:lvl1pPr>
          </a:lstStyle>
          <a:p>
            <a:r>
              <a:rPr lang="en-US"/>
              <a:t>Xerox Internal Use Only</a:t>
            </a:r>
            <a:endParaRPr lang="en-US" dirty="0"/>
          </a:p>
        </p:txBody>
      </p:sp>
      <p:pic>
        <p:nvPicPr>
          <p:cNvPr id="12" name="Picture 11">
            <a:extLst>
              <a:ext uri="{FF2B5EF4-FFF2-40B4-BE49-F238E27FC236}">
                <a16:creationId xmlns:a16="http://schemas.microsoft.com/office/drawing/2014/main" xmlns="" id="{11035730-07C6-4D43-A228-B63F88051138}"/>
              </a:ext>
            </a:extLst>
          </p:cNvPr>
          <p:cNvPicPr>
            <a:picLocks noChangeAspect="1"/>
          </p:cNvPicPr>
          <p:nvPr userDrawn="1"/>
        </p:nvPicPr>
        <p:blipFill>
          <a:blip r:embed="rId3" cstate="screen">
            <a:alphaModFix amt="61000"/>
            <a:extLst>
              <a:ext uri="{28A0092B-C50C-407E-A947-70E740481C1C}">
                <a14:useLocalDpi xmlns:a14="http://schemas.microsoft.com/office/drawing/2010/main"/>
              </a:ext>
            </a:extLst>
          </a:blip>
          <a:stretch>
            <a:fillRect/>
          </a:stretch>
        </p:blipFill>
        <p:spPr>
          <a:xfrm>
            <a:off x="7882128" y="4645152"/>
            <a:ext cx="946404" cy="186944"/>
          </a:xfrm>
          <a:prstGeom prst="rect">
            <a:avLst/>
          </a:prstGeom>
        </p:spPr>
      </p:pic>
    </p:spTree>
    <p:extLst>
      <p:ext uri="{BB962C8B-B14F-4D97-AF65-F5344CB8AC3E}">
        <p14:creationId xmlns:p14="http://schemas.microsoft.com/office/powerpoint/2010/main" val="1303591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Content_8c">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val="0"/>
              </a:ext>
            </a:extLst>
          </a:blip>
          <a:srcRect l="11714" t="50" r="16037"/>
          <a:stretch/>
        </p:blipFill>
        <p:spPr>
          <a:xfrm>
            <a:off x="395288" y="339725"/>
            <a:ext cx="4680768" cy="4316942"/>
          </a:xfrm>
          <a:prstGeom prst="rect">
            <a:avLst/>
          </a:prstGeom>
        </p:spPr>
      </p:pic>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4DBEF2DE-6796-1644-9456-9B9AEA593B3D}"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7" name="Text Placeholder 3"/>
          <p:cNvSpPr>
            <a:spLocks noGrp="1"/>
          </p:cNvSpPr>
          <p:nvPr>
            <p:ph type="body" sz="quarter" idx="13"/>
          </p:nvPr>
        </p:nvSpPr>
        <p:spPr>
          <a:xfrm>
            <a:off x="5432671" y="915566"/>
            <a:ext cx="3347791" cy="3384376"/>
          </a:xfrm>
          <a:prstGeom prst="rect">
            <a:avLst/>
          </a:prstGeom>
          <a:noFill/>
        </p:spPr>
        <p:txBody>
          <a:bodyPr lIns="0" tIns="0" rIns="0" bIns="0" anchor="t" anchorCtr="0"/>
          <a:lstStyle>
            <a:lvl1pPr marL="0" indent="0">
              <a:lnSpc>
                <a:spcPct val="100000"/>
              </a:lnSpc>
              <a:spcBef>
                <a:spcPts val="1200"/>
              </a:spcBef>
              <a:buFontTx/>
              <a:buNone/>
              <a:tabLst/>
              <a:defRPr sz="2700" b="0">
                <a:solidFill>
                  <a:schemeClr val="tx1"/>
                </a:solidFill>
              </a:defRPr>
            </a:lvl1pPr>
            <a:lvl2pPr marL="0" indent="0">
              <a:lnSpc>
                <a:spcPct val="100000"/>
              </a:lnSpc>
              <a:spcBef>
                <a:spcPts val="975"/>
              </a:spcBef>
              <a:buClr>
                <a:schemeClr val="bg1"/>
              </a:buClr>
              <a:buFont typeface="Arial" charset="0"/>
              <a:buNone/>
              <a:tabLst/>
              <a:defRPr sz="2100">
                <a:solidFill>
                  <a:schemeClr val="bg2"/>
                </a:solidFill>
              </a:defRPr>
            </a:lvl2pPr>
            <a:lvl3pPr marL="0" indent="0">
              <a:spcBef>
                <a:spcPts val="900"/>
              </a:spcBef>
              <a:buClrTx/>
              <a:buFont typeface="Arial" panose="020B0604020202020204" pitchFamily="34" charset="0"/>
              <a:buNone/>
              <a:tabLst/>
              <a:defRPr>
                <a:solidFill>
                  <a:schemeClr val="tx1"/>
                </a:solidFill>
              </a:defRPr>
            </a:lvl3pPr>
            <a:lvl4pPr marL="0" indent="0">
              <a:spcBef>
                <a:spcPts val="600"/>
              </a:spcBef>
              <a:buClrTx/>
              <a:buFont typeface="Arial" panose="020B0604020202020204" pitchFamily="34" charset="0"/>
              <a:buNone/>
              <a:tabLst/>
              <a:defRPr>
                <a:solidFill>
                  <a:schemeClr val="tx1"/>
                </a:solidFill>
              </a:defRPr>
            </a:lvl4pPr>
            <a:lvl5pPr marL="0" indent="0">
              <a:spcBef>
                <a:spcPts val="600"/>
              </a:spcBef>
              <a:buClrTx/>
              <a:buFont typeface="Arial" panose="020B0604020202020204" pitchFamily="34" charset="0"/>
              <a:buNone/>
              <a:tabLs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8" name="Picture 7">
            <a:extLst>
              <a:ext uri="{FF2B5EF4-FFF2-40B4-BE49-F238E27FC236}">
                <a16:creationId xmlns:a16="http://schemas.microsoft.com/office/drawing/2014/main" xmlns="" id="{C656BC20-FDE0-F746-AE4C-64177AD0002F}"/>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l="11343" r="16349"/>
          <a:stretch/>
        </p:blipFill>
        <p:spPr>
          <a:xfrm>
            <a:off x="390418" y="339725"/>
            <a:ext cx="4680768" cy="4316942"/>
          </a:xfrm>
          <a:prstGeom prst="rect">
            <a:avLst/>
          </a:prstGeom>
        </p:spPr>
      </p:pic>
    </p:spTree>
    <p:extLst>
      <p:ext uri="{BB962C8B-B14F-4D97-AF65-F5344CB8AC3E}">
        <p14:creationId xmlns:p14="http://schemas.microsoft.com/office/powerpoint/2010/main" val="2158146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Title_Slide_Option-10a-DP">
    <p:spTree>
      <p:nvGrpSpPr>
        <p:cNvPr id="1" name=""/>
        <p:cNvGrpSpPr/>
        <p:nvPr/>
      </p:nvGrpSpPr>
      <p:grpSpPr>
        <a:xfrm>
          <a:off x="0" y="0"/>
          <a:ext cx="0" cy="0"/>
          <a:chOff x="0" y="0"/>
          <a:chExt cx="0" cy="0"/>
        </a:xfrm>
      </p:grpSpPr>
      <p:pic>
        <p:nvPicPr>
          <p:cNvPr id="6" name="Picture 5" descr="Imagem com uma pessoa, dentro de portas, homem, frente&#10;&#10;Descrição gerada automaticamente">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7CD8933-2293-414B-A4B6-207512DB0B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899" t="22451" r="27191" b="16875"/>
          <a:stretch/>
        </p:blipFill>
        <p:spPr>
          <a:xfrm>
            <a:off x="0" y="0"/>
            <a:ext cx="9144000" cy="5143500"/>
          </a:xfrm>
          <a:prstGeom prst="rect">
            <a:avLst/>
          </a:prstGeom>
        </p:spPr>
      </p:pic>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B2BA415-51D7-CB48-99B7-75097464C32E}"/>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0" y="2647479"/>
            <a:ext cx="4960937" cy="1873970"/>
          </a:xfrm>
          <a:prstGeom prst="rect">
            <a:avLst/>
          </a:prstGeom>
        </p:spPr>
      </p:pic>
      <p:sp>
        <p:nvSpPr>
          <p:cNvPr id="9" name="Title 3"/>
          <p:cNvSpPr>
            <a:spLocks noGrp="1"/>
          </p:cNvSpPr>
          <p:nvPr>
            <p:ph type="title" hasCustomPrompt="1"/>
          </p:nvPr>
        </p:nvSpPr>
        <p:spPr>
          <a:xfrm>
            <a:off x="0" y="2647479"/>
            <a:ext cx="4960937" cy="1873970"/>
          </a:xfrm>
          <a:prstGeom prst="rect">
            <a:avLst/>
          </a:prstGeom>
          <a:noFill/>
        </p:spPr>
        <p:txBody>
          <a:bodyPr lIns="548640" tIns="274320" bIns="91440" anchor="t" anchorCtr="0"/>
          <a:lstStyle>
            <a:lvl1pPr>
              <a:defRPr lang="en-US" sz="2800" dirty="0">
                <a:solidFill>
                  <a:schemeClr val="bg1"/>
                </a:solidFill>
                <a:latin typeface="Arial" panose="020B0604020202020204" pitchFamily="34" charset="0"/>
                <a:cs typeface="Arial" panose="020B0604020202020204" pitchFamily="34" charset="0"/>
              </a:defRPr>
            </a:lvl1pPr>
          </a:lstStyle>
          <a:p>
            <a:pPr marL="0" lvl="0"/>
            <a:r>
              <a:rPr lang="en-US" dirty="0"/>
              <a:t>Click to edit </a:t>
            </a:r>
            <a:br>
              <a:rPr lang="en-US" dirty="0"/>
            </a:br>
            <a:r>
              <a:rPr lang="en-US" dirty="0"/>
              <a:t>Master title style</a:t>
            </a:r>
          </a:p>
        </p:txBody>
      </p:sp>
      <p:pic>
        <p:nvPicPr>
          <p:cNvPr id="7" name="Picture 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30680C9-5CAB-E649-AF3E-8BC50E7FBB03}"/>
              </a:ext>
            </a:extLst>
          </p:cNvPr>
          <p:cNvPicPr>
            <a:picLocks noChangeAspect="1"/>
          </p:cNvPicPr>
          <p:nvPr userDrawn="1"/>
        </p:nvPicPr>
        <p:blipFill>
          <a:blip r:embed="rId4" cstate="screen">
            <a:alphaModFix amt="61000"/>
            <a:extLst>
              <a:ext uri="{28A0092B-C50C-407E-A947-70E740481C1C}">
                <a14:useLocalDpi xmlns:a14="http://schemas.microsoft.com/office/drawing/2010/main"/>
              </a:ext>
            </a:extLst>
          </a:blip>
          <a:stretch>
            <a:fillRect/>
          </a:stretch>
        </p:blipFill>
        <p:spPr>
          <a:xfrm>
            <a:off x="7882128" y="4662086"/>
            <a:ext cx="946404" cy="186944"/>
          </a:xfrm>
          <a:prstGeom prst="rect">
            <a:avLst/>
          </a:prstGeom>
        </p:spPr>
      </p:pic>
    </p:spTree>
    <p:extLst>
      <p:ext uri="{BB962C8B-B14F-4D97-AF65-F5344CB8AC3E}">
        <p14:creationId xmlns:p14="http://schemas.microsoft.com/office/powerpoint/2010/main" val="2884953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_Slide_Option-11">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B4C31C69-15F1-D249-A726-FA4DA80DB174}"/>
              </a:ext>
            </a:extLst>
          </p:cNvPr>
          <p:cNvSpPr/>
          <p:nvPr userDrawn="1"/>
        </p:nvSpPr>
        <p:spPr>
          <a:xfrm>
            <a:off x="0" y="0"/>
            <a:ext cx="914400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xmlns=""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xmlns=""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361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_Slide_Option-11-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xmlns="" id="{DB3788F8-03CA-5142-9F91-AF722F55C00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xmlns=""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108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_Slide_Option-Re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xmlns="" id="{B4C31C69-15F1-D249-A726-FA4DA80DB174}"/>
              </a:ext>
            </a:extLst>
          </p:cNvPr>
          <p:cNvSpPr/>
          <p:nvPr userDrawn="1"/>
        </p:nvSpPr>
        <p:spPr>
          <a:xfrm>
            <a:off x="0" y="0"/>
            <a:ext cx="9144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solidFill>
            </a:endParaRPr>
          </a:p>
        </p:txBody>
      </p:sp>
      <p:sp>
        <p:nvSpPr>
          <p:cNvPr id="9" name="Title 3"/>
          <p:cNvSpPr>
            <a:spLocks noGrp="1"/>
          </p:cNvSpPr>
          <p:nvPr>
            <p:ph type="title" hasCustomPrompt="1"/>
          </p:nvPr>
        </p:nvSpPr>
        <p:spPr>
          <a:xfrm>
            <a:off x="708345" y="1343898"/>
            <a:ext cx="3467416" cy="2156475"/>
          </a:xfrm>
          <a:prstGeom prst="rect">
            <a:avLst/>
          </a:prstGeom>
        </p:spPr>
        <p:txBody>
          <a:bodyPr lIns="0" tIns="0" rIns="0" bIns="0" anchor="ctr" anchorCtr="0"/>
          <a:lstStyle>
            <a:lvl1pPr>
              <a:defRPr sz="3200">
                <a:solidFill>
                  <a:schemeClr val="bg1"/>
                </a:solidFill>
              </a:defRPr>
            </a:lvl1pPr>
          </a:lstStyle>
          <a:p>
            <a:r>
              <a:rPr lang="en-US" dirty="0"/>
              <a:t>Click to edit </a:t>
            </a:r>
            <a:br>
              <a:rPr lang="en-US" dirty="0"/>
            </a:br>
            <a:r>
              <a:rPr lang="en-US" dirty="0"/>
              <a:t>Master title style</a:t>
            </a:r>
          </a:p>
        </p:txBody>
      </p:sp>
      <p:pic>
        <p:nvPicPr>
          <p:cNvPr id="13" name="Picture 12">
            <a:extLst>
              <a:ext uri="{FF2B5EF4-FFF2-40B4-BE49-F238E27FC236}">
                <a16:creationId xmlns:a16="http://schemas.microsoft.com/office/drawing/2014/main" xmlns="" id="{DB3788F8-03CA-5142-9F91-AF722F55C00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017062" y="2016379"/>
            <a:ext cx="3503851" cy="710628"/>
          </a:xfrm>
          <a:prstGeom prst="rect">
            <a:avLst/>
          </a:prstGeom>
        </p:spPr>
      </p:pic>
      <p:cxnSp>
        <p:nvCxnSpPr>
          <p:cNvPr id="14" name="Straight Connector 13">
            <a:extLst>
              <a:ext uri="{FF2B5EF4-FFF2-40B4-BE49-F238E27FC236}">
                <a16:creationId xmlns:a16="http://schemas.microsoft.com/office/drawing/2014/main" xmlns="" id="{711704B3-426C-D44F-B825-9646FC8FA580}"/>
              </a:ext>
            </a:extLst>
          </p:cNvPr>
          <p:cNvCxnSpPr>
            <a:cxnSpLocks/>
          </p:cNvCxnSpPr>
          <p:nvPr userDrawn="1"/>
        </p:nvCxnSpPr>
        <p:spPr>
          <a:xfrm flipV="1">
            <a:off x="4527494" y="1343899"/>
            <a:ext cx="0" cy="21564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3505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_1-Column_Red-DP">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31CB4407-7DE3-0B4A-9B3E-43311EAE0B69}"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0" indent="0">
              <a:lnSpc>
                <a:spcPct val="95000"/>
              </a:lnSpc>
              <a:spcAft>
                <a:spcPts val="300"/>
              </a:spcAft>
              <a:buClrTx/>
              <a:buNone/>
              <a:tabLst/>
              <a:defRPr>
                <a:solidFill>
                  <a:schemeClr val="tx1"/>
                </a:solidFill>
              </a:defRPr>
            </a:lvl2pPr>
            <a:lvl3pPr marL="171450" indent="-157163">
              <a:lnSpc>
                <a:spcPct val="95000"/>
              </a:lnSpc>
              <a:buClrTx/>
              <a:buFont typeface="Arial" panose="020B0604020202020204" pitchFamily="34" charset="0"/>
              <a:buChar char="•"/>
              <a:tabLst/>
              <a:defRPr>
                <a:solidFill>
                  <a:schemeClr val="tx1"/>
                </a:solidFill>
              </a:defRPr>
            </a:lvl3pPr>
            <a:lvl4pPr marL="403225" indent="-173038">
              <a:lnSpc>
                <a:spcPct val="95000"/>
              </a:lnSpc>
              <a:buClrTx/>
              <a:buFont typeface="System Font Regular"/>
              <a:buChar char="–"/>
              <a:tabLst/>
              <a:defRPr sz="1350">
                <a:solidFill>
                  <a:schemeClr val="tx1"/>
                </a:solidFill>
              </a:defRPr>
            </a:lvl4pPr>
            <a:lvl5pPr marL="574675"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pic>
        <p:nvPicPr>
          <p:cNvPr id="9" name="Picture 8">
            <a:extLst>
              <a:ext uri="{FF2B5EF4-FFF2-40B4-BE49-F238E27FC236}">
                <a16:creationId xmlns:a16="http://schemas.microsoft.com/office/drawing/2014/main" xmlns="" id="{DB48817F-9A6A-B147-ADAB-2ACBAD87DFA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3411602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_1-Column">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0CC3474-811F-B342-9D29-E222B00B2A79}" type="slidenum">
              <a:rPr lang="en-US" smtClean="0"/>
              <a:pPr/>
              <a:t>‹#›</a:t>
            </a:fld>
            <a:endParaRPr lang="en-US" dirty="0"/>
          </a:p>
        </p:txBody>
      </p:sp>
      <p:sp>
        <p:nvSpPr>
          <p:cNvPr id="4" name="Date Placeholder 3"/>
          <p:cNvSpPr>
            <a:spLocks noGrp="1"/>
          </p:cNvSpPr>
          <p:nvPr>
            <p:ph type="dt" sz="half" idx="11"/>
          </p:nvPr>
        </p:nvSpPr>
        <p:spPr/>
        <p:txBody>
          <a:bodyPr/>
          <a:lstStyle/>
          <a:p>
            <a:fld id="{84A488A7-183F-5746-93A4-EE043C1FF428}" type="datetime3">
              <a:t>3 June 2020</a:t>
            </a:fld>
            <a:endParaRPr lang="en-US" dirty="0"/>
          </a:p>
        </p:txBody>
      </p:sp>
      <p:sp>
        <p:nvSpPr>
          <p:cNvPr id="5" name="Footer Placeholder 4"/>
          <p:cNvSpPr>
            <a:spLocks noGrp="1"/>
          </p:cNvSpPr>
          <p:nvPr>
            <p:ph type="ftr" sz="quarter" idx="12"/>
          </p:nvPr>
        </p:nvSpPr>
        <p:spPr/>
        <p:txBody>
          <a:bodyPr/>
          <a:lstStyle/>
          <a:p>
            <a:r>
              <a:rPr lang="en-US"/>
              <a:t>Xerox Internal Use Only</a:t>
            </a:r>
            <a:endParaRPr lang="en-US" dirty="0"/>
          </a:p>
        </p:txBody>
      </p:sp>
      <p:sp>
        <p:nvSpPr>
          <p:cNvPr id="6" name="Text Placeholder 10"/>
          <p:cNvSpPr>
            <a:spLocks noGrp="1"/>
          </p:cNvSpPr>
          <p:nvPr>
            <p:ph type="body" sz="quarter" idx="13"/>
          </p:nvPr>
        </p:nvSpPr>
        <p:spPr>
          <a:xfrm>
            <a:off x="390418" y="1419225"/>
            <a:ext cx="8368903" cy="3024732"/>
          </a:xfrm>
          <a:prstGeom prst="rect">
            <a:avLst/>
          </a:prstGeom>
        </p:spPr>
        <p:txBody>
          <a:bodyPr lIns="0" tIns="0" rIns="0" bIns="0"/>
          <a:lstStyle>
            <a:lvl1pPr marL="0" indent="0">
              <a:buNone/>
              <a:tabLst/>
              <a:defRPr>
                <a:solidFill>
                  <a:schemeClr val="bg2"/>
                </a:solidFill>
              </a:defRPr>
            </a:lvl1pPr>
            <a:lvl2pPr marL="176213" indent="-176213">
              <a:lnSpc>
                <a:spcPct val="95000"/>
              </a:lnSpc>
              <a:spcAft>
                <a:spcPts val="300"/>
              </a:spcAft>
              <a:buClrTx/>
              <a:tabLst/>
              <a:defRPr>
                <a:solidFill>
                  <a:schemeClr val="tx1"/>
                </a:solidFill>
              </a:defRPr>
            </a:lvl2pPr>
            <a:lvl3pPr marL="358379" indent="-164306">
              <a:lnSpc>
                <a:spcPct val="95000"/>
              </a:lnSpc>
              <a:buClrTx/>
              <a:buFont typeface="Arial" panose="020B0604020202020204" pitchFamily="34" charset="0"/>
              <a:buChar char="‒"/>
              <a:tabLst/>
              <a:defRPr>
                <a:solidFill>
                  <a:schemeClr val="tx1"/>
                </a:solidFill>
              </a:defRPr>
            </a:lvl3pPr>
            <a:lvl4pPr marL="532210" indent="-173831">
              <a:lnSpc>
                <a:spcPct val="95000"/>
              </a:lnSpc>
              <a:buClrTx/>
              <a:tabLst/>
              <a:defRPr sz="1350">
                <a:solidFill>
                  <a:schemeClr val="tx1"/>
                </a:solidFill>
              </a:defRPr>
            </a:lvl4pPr>
            <a:lvl5pPr marL="710804" indent="-171450">
              <a:lnSpc>
                <a:spcPct val="95000"/>
              </a:lnSpc>
              <a:buClrTx/>
              <a:buFont typeface="Arial" panose="020B0604020202020204" pitchFamily="34" charset="0"/>
              <a:buChar char="‒"/>
              <a:tabLst/>
              <a:defRPr sz="12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1"/>
          <p:cNvSpPr>
            <a:spLocks noGrp="1"/>
          </p:cNvSpPr>
          <p:nvPr>
            <p:ph type="title"/>
          </p:nvPr>
        </p:nvSpPr>
        <p:spPr>
          <a:xfrm>
            <a:off x="395717" y="348676"/>
            <a:ext cx="8368904" cy="918148"/>
          </a:xfrm>
          <a:prstGeom prst="rect">
            <a:avLst/>
          </a:prstGeom>
        </p:spPr>
        <p:txBody>
          <a:bodyPr lIns="0" rIns="0" anchor="t" anchorCtr="0"/>
          <a:lstStyle>
            <a:lvl1pPr>
              <a:defRPr lang="en-US" sz="2700" b="0" kern="1200" smtClean="0">
                <a:solidFill>
                  <a:schemeClr val="tx1"/>
                </a:solidFill>
                <a:latin typeface="+mj-lt"/>
                <a:ea typeface="+mj-ea"/>
                <a:cs typeface="+mj-cs"/>
              </a:defRPr>
            </a:lvl1pPr>
          </a:lstStyle>
          <a:p>
            <a:pPr marL="0" lvl="0" indent="0" algn="l" defTabSz="685800" rtl="0" eaLnBrk="1" latinLnBrk="0" hangingPunct="1">
              <a:lnSpc>
                <a:spcPct val="90000"/>
              </a:lnSpc>
              <a:spcBef>
                <a:spcPct val="0"/>
              </a:spcBef>
              <a:buClr>
                <a:schemeClr val="accent1"/>
              </a:buClr>
              <a:buFontTx/>
              <a:buNone/>
              <a:tabLst/>
            </a:pPr>
            <a:r>
              <a:rPr lang="en-US"/>
              <a:t>Click to edit Master title style</a:t>
            </a:r>
            <a:endParaRPr lang="en-US" dirty="0"/>
          </a:p>
        </p:txBody>
      </p:sp>
    </p:spTree>
    <p:extLst>
      <p:ext uri="{BB962C8B-B14F-4D97-AF65-F5344CB8AC3E}">
        <p14:creationId xmlns:p14="http://schemas.microsoft.com/office/powerpoint/2010/main" val="1610243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5"/>
          <p:cNvSpPr>
            <a:spLocks noGrp="1"/>
          </p:cNvSpPr>
          <p:nvPr>
            <p:ph type="sldNum" sz="quarter" idx="4"/>
          </p:nvPr>
        </p:nvSpPr>
        <p:spPr>
          <a:xfrm>
            <a:off x="390418" y="4778126"/>
            <a:ext cx="365158" cy="92333"/>
          </a:xfrm>
          <a:prstGeom prst="rect">
            <a:avLst/>
          </a:prstGeom>
        </p:spPr>
        <p:txBody>
          <a:bodyPr vert="horz" wrap="square" lIns="0" tIns="0" rIns="0" bIns="0" rtlCol="0" anchor="ctr">
            <a:spAutoFit/>
          </a:bodyPr>
          <a:lstStyle>
            <a:lvl1pPr algn="l">
              <a:defRPr sz="600">
                <a:solidFill>
                  <a:schemeClr val="tx1"/>
                </a:solidFill>
              </a:defRPr>
            </a:lvl1pPr>
          </a:lstStyle>
          <a:p>
            <a:fld id="{80CC3474-811F-B342-9D29-E222B00B2A79}" type="slidenum">
              <a:rPr lang="en-US" smtClean="0"/>
              <a:pPr/>
              <a:t>‹#›</a:t>
            </a:fld>
            <a:endParaRPr lang="en-US" dirty="0"/>
          </a:p>
        </p:txBody>
      </p:sp>
      <p:sp>
        <p:nvSpPr>
          <p:cNvPr id="9" name="Date Placeholder 3"/>
          <p:cNvSpPr>
            <a:spLocks noGrp="1"/>
          </p:cNvSpPr>
          <p:nvPr>
            <p:ph type="dt" sz="half" idx="2"/>
          </p:nvPr>
        </p:nvSpPr>
        <p:spPr>
          <a:xfrm>
            <a:off x="998115" y="4778126"/>
            <a:ext cx="1154535" cy="92333"/>
          </a:xfrm>
          <a:prstGeom prst="rect">
            <a:avLst/>
          </a:prstGeom>
        </p:spPr>
        <p:txBody>
          <a:bodyPr vert="horz" lIns="0" tIns="45720" rIns="0" bIns="45720" rtlCol="0" anchor="ctr"/>
          <a:lstStyle>
            <a:lvl1pPr marL="0" algn="l" defTabSz="342900" rtl="0" eaLnBrk="1" latinLnBrk="0" hangingPunct="1">
              <a:defRPr lang="en-US" sz="600" kern="1200" smtClean="0">
                <a:solidFill>
                  <a:schemeClr val="tx1"/>
                </a:solidFill>
                <a:latin typeface="+mn-lt"/>
                <a:ea typeface="+mn-ea"/>
                <a:cs typeface="+mn-cs"/>
              </a:defRPr>
            </a:lvl1pPr>
          </a:lstStyle>
          <a:p>
            <a:fld id="{649D78C2-E7C3-F145-9834-136C1828525E}" type="datetime3">
              <a:t>3 June 2020</a:t>
            </a:fld>
            <a:endParaRPr lang="en-US" dirty="0"/>
          </a:p>
        </p:txBody>
      </p:sp>
      <p:sp>
        <p:nvSpPr>
          <p:cNvPr id="2" name="Footer Placeholder 1"/>
          <p:cNvSpPr>
            <a:spLocks noGrp="1"/>
          </p:cNvSpPr>
          <p:nvPr>
            <p:ph type="ftr" sz="quarter" idx="3"/>
          </p:nvPr>
        </p:nvSpPr>
        <p:spPr>
          <a:xfrm>
            <a:off x="3059832" y="4776788"/>
            <a:ext cx="3055218" cy="93671"/>
          </a:xfrm>
          <a:prstGeom prst="rect">
            <a:avLst/>
          </a:prstGeom>
        </p:spPr>
        <p:txBody>
          <a:bodyPr vert="horz" lIns="0" tIns="45720" rIns="0" bIns="45720" rtlCol="0" anchor="ctr"/>
          <a:lstStyle>
            <a:lvl1pPr algn="l">
              <a:defRPr sz="600">
                <a:solidFill>
                  <a:schemeClr val="tx1"/>
                </a:solidFill>
              </a:defRPr>
            </a:lvl1pPr>
          </a:lstStyle>
          <a:p>
            <a:r>
              <a:rPr lang="en-US"/>
              <a:t>Xerox Internal Use Only</a:t>
            </a:r>
            <a:endParaRPr lang="en-US" dirty="0"/>
          </a:p>
        </p:txBody>
      </p:sp>
      <p:pic>
        <p:nvPicPr>
          <p:cNvPr id="10" name="Picture 9">
            <a:extLst>
              <a:ext uri="{FF2B5EF4-FFF2-40B4-BE49-F238E27FC236}">
                <a16:creationId xmlns:a16="http://schemas.microsoft.com/office/drawing/2014/main" xmlns="" id="{4D6A88E3-A120-934A-B1EF-42658A891258}"/>
              </a:ext>
            </a:extLst>
          </p:cNvPr>
          <p:cNvPicPr>
            <a:picLocks noChangeAspect="1"/>
          </p:cNvPicPr>
          <p:nvPr userDrawn="1"/>
        </p:nvPicPr>
        <p:blipFill rotWithShape="1">
          <a:blip r:embed="rId51" cstate="screen">
            <a:extLst>
              <a:ext uri="{28A0092B-C50C-407E-A947-70E740481C1C}">
                <a14:useLocalDpi xmlns:a14="http://schemas.microsoft.com/office/drawing/2010/main"/>
              </a:ext>
            </a:extLst>
          </a:blip>
          <a:srcRect r="-949"/>
          <a:stretch/>
        </p:blipFill>
        <p:spPr>
          <a:xfrm>
            <a:off x="7885882" y="4662657"/>
            <a:ext cx="955385" cy="186944"/>
          </a:xfrm>
          <a:prstGeom prst="rect">
            <a:avLst/>
          </a:prstGeom>
        </p:spPr>
      </p:pic>
    </p:spTree>
    <p:extLst>
      <p:ext uri="{BB962C8B-B14F-4D97-AF65-F5344CB8AC3E}">
        <p14:creationId xmlns:p14="http://schemas.microsoft.com/office/powerpoint/2010/main" val="4063368707"/>
      </p:ext>
    </p:extLst>
  </p:cSld>
  <p:clrMap bg1="lt1" tx1="dk1" bg2="lt2" tx2="dk2" accent1="accent1" accent2="accent2" accent3="accent3" accent4="accent4" accent5="accent5" accent6="accent6" hlink="hlink" folHlink="folHlink"/>
  <p:sldLayoutIdLst>
    <p:sldLayoutId id="2147483899" r:id="rId1"/>
    <p:sldLayoutId id="2147483859" r:id="rId2"/>
    <p:sldLayoutId id="2147483819" r:id="rId3"/>
    <p:sldLayoutId id="2147483885" r:id="rId4"/>
    <p:sldLayoutId id="2147483823" r:id="rId5"/>
    <p:sldLayoutId id="2147483891" r:id="rId6"/>
    <p:sldLayoutId id="2147483879" r:id="rId7"/>
    <p:sldLayoutId id="2147483749" r:id="rId8"/>
    <p:sldLayoutId id="2147483826" r:id="rId9"/>
    <p:sldLayoutId id="2147483886" r:id="rId10"/>
    <p:sldLayoutId id="2147483887" r:id="rId11"/>
    <p:sldLayoutId id="2147483884" r:id="rId12"/>
    <p:sldLayoutId id="2147483893" r:id="rId13"/>
    <p:sldLayoutId id="2147483752" r:id="rId14"/>
    <p:sldLayoutId id="2147483827" r:id="rId15"/>
    <p:sldLayoutId id="2147483754" r:id="rId16"/>
    <p:sldLayoutId id="2147483878" r:id="rId17"/>
    <p:sldLayoutId id="2147483753" r:id="rId18"/>
    <p:sldLayoutId id="2147483828" r:id="rId19"/>
    <p:sldLayoutId id="2147483843" r:id="rId20"/>
    <p:sldLayoutId id="2147483844" r:id="rId21"/>
    <p:sldLayoutId id="2147483779" r:id="rId22"/>
    <p:sldLayoutId id="2147483829" r:id="rId23"/>
    <p:sldLayoutId id="2147483755" r:id="rId24"/>
    <p:sldLayoutId id="2147483830" r:id="rId25"/>
    <p:sldLayoutId id="2147483756" r:id="rId26"/>
    <p:sldLayoutId id="2147483831" r:id="rId27"/>
    <p:sldLayoutId id="2147483757" r:id="rId28"/>
    <p:sldLayoutId id="2147483796" r:id="rId29"/>
    <p:sldLayoutId id="2147483797" r:id="rId30"/>
    <p:sldLayoutId id="2147483758" r:id="rId31"/>
    <p:sldLayoutId id="2147483834" r:id="rId32"/>
    <p:sldLayoutId id="2147483801" r:id="rId33"/>
    <p:sldLayoutId id="2147483761" r:id="rId34"/>
    <p:sldLayoutId id="2147483784" r:id="rId35"/>
    <p:sldLayoutId id="2147483800" r:id="rId36"/>
    <p:sldLayoutId id="2147483765" r:id="rId37"/>
    <p:sldLayoutId id="2147483794" r:id="rId38"/>
    <p:sldLayoutId id="2147483838" r:id="rId39"/>
    <p:sldLayoutId id="2147483900" r:id="rId40"/>
    <p:sldLayoutId id="2147483781" r:id="rId41"/>
    <p:sldLayoutId id="2147483894" r:id="rId42"/>
    <p:sldLayoutId id="2147483903" r:id="rId43"/>
    <p:sldLayoutId id="2147483904" r:id="rId44"/>
    <p:sldLayoutId id="2147483901" r:id="rId45"/>
    <p:sldLayoutId id="2147483902" r:id="rId46"/>
    <p:sldLayoutId id="2147483895" r:id="rId47"/>
    <p:sldLayoutId id="2147483896" r:id="rId48"/>
    <p:sldLayoutId id="2147483898" r:id="rId4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xmlns="">
        <p15:guide id="1" orient="horz" pos="214" userDrawn="1">
          <p15:clr>
            <a:srgbClr val="F26B43"/>
          </p15:clr>
        </p15:guide>
        <p15:guide id="2" pos="2880" userDrawn="1">
          <p15:clr>
            <a:srgbClr val="F26B43"/>
          </p15:clr>
        </p15:guide>
        <p15:guide id="3" orient="horz" pos="3009" userDrawn="1">
          <p15:clr>
            <a:srgbClr val="F26B43"/>
          </p15:clr>
        </p15:guide>
        <p15:guide id="5" pos="5531" userDrawn="1">
          <p15:clr>
            <a:srgbClr val="F26B43"/>
          </p15:clr>
        </p15:guide>
        <p15:guide id="6" pos="245" userDrawn="1">
          <p15:clr>
            <a:srgbClr val="F26B43"/>
          </p15:clr>
        </p15:guide>
        <p15:guide id="7" orient="horz" pos="2208" userDrawn="1">
          <p15:clr>
            <a:srgbClr val="F26B43"/>
          </p15:clr>
        </p15:guide>
        <p15:guide id="8" orient="horz" pos="798" userDrawn="1">
          <p15:clr>
            <a:srgbClr val="F26B43"/>
          </p15:clr>
        </p15:guide>
        <p15:guide id="9" orient="horz" pos="2604" userDrawn="1">
          <p15:clr>
            <a:srgbClr val="F26B43"/>
          </p15:clr>
        </p15:guide>
        <p15:guide id="10" orient="horz" pos="894" userDrawn="1">
          <p15:clr>
            <a:srgbClr val="F26B43"/>
          </p15:clr>
        </p15:guide>
        <p15:guide id="11" orient="horz" pos="2932" userDrawn="1">
          <p15:clr>
            <a:srgbClr val="F26B43"/>
          </p15:clr>
        </p15:guide>
        <p15:guide id="12" orient="horz" pos="162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jpeg"/><Relationship Id="rId2" Type="http://schemas.openxmlformats.org/officeDocument/2006/relationships/notesSlide" Target="../notesSlides/notesSlide3.xml"/><Relationship Id="rId1" Type="http://schemas.openxmlformats.org/officeDocument/2006/relationships/slideLayout" Target="../slideLayouts/slideLayout35.xml"/><Relationship Id="rId6" Type="http://schemas.openxmlformats.org/officeDocument/2006/relationships/image" Target="../media/image22.tiff"/><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png"/><Relationship Id="rId4" Type="http://schemas.openxmlformats.org/officeDocument/2006/relationships/image" Target="../media/image20.png"/><Relationship Id="rId9" Type="http://schemas.openxmlformats.org/officeDocument/2006/relationships/image" Target="../media/image25.gif"/></Relationships>
</file>

<file path=ppt/slides/_rels/slide4.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notesSlide" Target="../notesSlides/notesSlide4.xml"/><Relationship Id="rId1" Type="http://schemas.openxmlformats.org/officeDocument/2006/relationships/slideLayout" Target="../slideLayouts/slideLayout47.xml"/></Relationships>
</file>

<file path=ppt/slides/_rels/slide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48.xml"/><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Uma pessoa sentada à mesa em frente de um computador&#10;&#10;Descrição gerada automaticamente">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9F029F1-469A-3C44-8ABD-2E230FC7CB8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21100" r="6488" b="25131"/>
          <a:stretch/>
        </p:blipFill>
        <p:spPr>
          <a:xfrm>
            <a:off x="0" y="0"/>
            <a:ext cx="9144000" cy="3505200"/>
          </a:xfrm>
          <a:prstGeom prst="rect">
            <a:avLst/>
          </a:prstGeom>
        </p:spPr>
      </p:pic>
      <p:sp>
        <p:nvSpPr>
          <p:cNvPr id="5" name="Titl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C635B8EC-B7F3-1945-89FC-1DD523F6F1F7}"/>
              </a:ext>
            </a:extLst>
          </p:cNvPr>
          <p:cNvSpPr txBox="1">
            <a:spLocks/>
          </p:cNvSpPr>
          <p:nvPr/>
        </p:nvSpPr>
        <p:spPr>
          <a:xfrm>
            <a:off x="685799" y="3505200"/>
            <a:ext cx="7679988" cy="1271588"/>
          </a:xfrm>
          <a:prstGeom prst="rect">
            <a:avLst/>
          </a:prstGeom>
          <a:noFill/>
        </p:spPr>
        <p:txBody>
          <a:bodyPr lIns="0" tIns="274320" rIns="182880" bIns="91440" anchor="t" anchorCtr="0"/>
          <a:lstStyle>
            <a:lvl1pPr marL="0" indent="0" algn="l" defTabSz="685800" rtl="0" eaLnBrk="1" latinLnBrk="0" hangingPunct="1">
              <a:lnSpc>
                <a:spcPct val="90000"/>
              </a:lnSpc>
              <a:spcBef>
                <a:spcPct val="0"/>
              </a:spcBef>
              <a:buClrTx/>
              <a:buFont typeface="Arial" panose="020B0604020202020204" pitchFamily="34" charset="0"/>
              <a:buNone/>
              <a:defRPr lang="en-US" sz="2800" kern="1200" dirty="0">
                <a:solidFill>
                  <a:schemeClr val="tx1"/>
                </a:solidFill>
                <a:latin typeface="Arial" panose="020B0604020202020204" pitchFamily="34" charset="0"/>
                <a:ea typeface="+mj-ea"/>
                <a:cs typeface="Arial" panose="020B0604020202020204" pitchFamily="34" charset="0"/>
              </a:defRPr>
            </a:lvl1pPr>
          </a:lstStyle>
          <a:p>
            <a:pPr>
              <a:lnSpc>
                <a:spcPts val="3360"/>
              </a:lnSpc>
            </a:pPr>
            <a:r>
              <a:rPr lang="pt-PT" dirty="0" smtClean="0"/>
              <a:t>Xerox</a:t>
            </a:r>
            <a:r>
              <a:rPr lang="pt-PT" sz="1800" baseline="70000" dirty="0"/>
              <a:t>®</a:t>
            </a:r>
            <a:r>
              <a:rPr lang="pt-PT" dirty="0" smtClean="0"/>
              <a:t> Everyday</a:t>
            </a:r>
            <a:r>
              <a:rPr lang="pt-PT" sz="2400" baseline="30000" dirty="0"/>
              <a:t>™</a:t>
            </a:r>
            <a:r>
              <a:rPr lang="pt-PT" dirty="0" smtClean="0"/>
              <a:t> Toner</a:t>
            </a:r>
            <a:r>
              <a:rPr dirty="0"/>
              <a:t/>
            </a:r>
            <a:br>
              <a:rPr dirty="0"/>
            </a:br>
            <a:r>
              <a:rPr lang="pt-PT" sz="2000" dirty="0">
                <a:solidFill>
                  <a:schemeClr val="bg2"/>
                </a:solidFill>
              </a:rPr>
              <a:t>Economia. Fiabilidade. Segurança. </a:t>
            </a:r>
            <a:endParaRPr lang="pt-PT" sz="2400" dirty="0">
              <a:solidFill>
                <a:schemeClr val="bg2"/>
              </a:solidFill>
            </a:endParaRPr>
          </a:p>
        </p:txBody>
      </p:sp>
    </p:spTree>
    <p:extLst>
      <p:ext uri="{BB962C8B-B14F-4D97-AF65-F5344CB8AC3E}">
        <p14:creationId xmlns:p14="http://schemas.microsoft.com/office/powerpoint/2010/main" val="32012067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F2E88B3-3EC1-5F41-940C-AFBA06F3AC4F}"/>
              </a:ext>
            </a:extLst>
          </p:cNvPr>
          <p:cNvSpPr>
            <a:spLocks noGrp="1"/>
          </p:cNvSpPr>
          <p:nvPr>
            <p:ph type="sldNum" sz="quarter" idx="10"/>
          </p:nvPr>
        </p:nvSpPr>
        <p:spPr/>
        <p:txBody>
          <a:bodyPr/>
          <a:lstStyle/>
          <a:p>
            <a:fld id="{80CC3474-811F-B342-9D29-E222B00B2A79}" type="slidenum">
              <a:rPr lang="en-US" smtClean="0"/>
              <a:pPr/>
              <a:t>2</a:t>
            </a:fld>
            <a:endParaRPr lang="pt-PT" dirty="0"/>
          </a:p>
        </p:txBody>
      </p:sp>
      <p:sp>
        <p:nvSpPr>
          <p:cNvPr id="3" name="Date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DA8EE69-6D1A-C341-9486-629AFE86A937}"/>
              </a:ext>
            </a:extLst>
          </p:cNvPr>
          <p:cNvSpPr>
            <a:spLocks noGrp="1"/>
          </p:cNvSpPr>
          <p:nvPr>
            <p:ph type="dt" sz="half" idx="11"/>
          </p:nvPr>
        </p:nvSpPr>
        <p:spPr/>
        <p:txBody>
          <a:bodyPr/>
          <a:lstStyle/>
          <a:p>
            <a:fld id="{891BB57F-AEE8-5843-9645-1EFFAF037752}" type="datetime3">
              <a:rPr lang="en-US"/>
              <a:t>15 June 2020</a:t>
            </a:fld>
            <a:endParaRPr lang="pt-PT" dirty="0"/>
          </a:p>
        </p:txBody>
      </p:sp>
      <p:sp>
        <p:nvSpPr>
          <p:cNvPr id="4" name="Text Placeholder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0A6952C-818D-2E47-8075-3BC48759C5A2}"/>
              </a:ext>
            </a:extLst>
          </p:cNvPr>
          <p:cNvSpPr>
            <a:spLocks noGrp="1"/>
          </p:cNvSpPr>
          <p:nvPr>
            <p:ph type="body" sz="quarter" idx="19"/>
          </p:nvPr>
        </p:nvSpPr>
        <p:spPr>
          <a:xfrm>
            <a:off x="404340" y="350900"/>
            <a:ext cx="4167659" cy="2220850"/>
          </a:xfrm>
        </p:spPr>
        <p:txBody>
          <a:bodyPr lIns="301752" anchor="ctr"/>
          <a:lstStyle/>
          <a:p>
            <a:r>
              <a:rPr lang="pt-PT" sz="2800" dirty="0"/>
              <a:t>E se não precisasse </a:t>
            </a:r>
            <a:r>
              <a:rPr lang="pt-PT" sz="2800" dirty="0" smtClean="0"/>
              <a:t>de optar </a:t>
            </a:r>
            <a:r>
              <a:rPr lang="pt-PT" sz="2800" dirty="0"/>
              <a:t>entre qualidade e preço?</a:t>
            </a:r>
          </a:p>
        </p:txBody>
      </p:sp>
      <p:sp>
        <p:nvSpPr>
          <p:cNvPr id="5" name="Content Placeholder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FA8ACD7-89D3-2746-92B6-B4335E212862}"/>
              </a:ext>
            </a:extLst>
          </p:cNvPr>
          <p:cNvSpPr>
            <a:spLocks noGrp="1"/>
          </p:cNvSpPr>
          <p:nvPr>
            <p:ph sz="half" idx="1"/>
          </p:nvPr>
        </p:nvSpPr>
        <p:spPr>
          <a:xfrm>
            <a:off x="688467" y="2665810"/>
            <a:ext cx="3970464" cy="1699374"/>
          </a:xfrm>
        </p:spPr>
        <p:txBody>
          <a:bodyPr/>
          <a:lstStyle/>
          <a:p>
            <a:pPr>
              <a:buClr>
                <a:schemeClr val="tx1"/>
              </a:buClr>
            </a:pPr>
            <a:r>
              <a:rPr lang="pt-PT" dirty="0">
                <a:solidFill>
                  <a:schemeClr val="bg2"/>
                </a:solidFill>
              </a:rPr>
              <a:t>Toners de equipamento original</a:t>
            </a:r>
          </a:p>
          <a:p>
            <a:pPr marL="302419" indent="-285750">
              <a:lnSpc>
                <a:spcPct val="150000"/>
              </a:lnSpc>
              <a:buClr>
                <a:schemeClr val="tx1"/>
              </a:buClr>
              <a:buFont typeface="Arial" panose="020B0604020202020204" pitchFamily="34" charset="0"/>
              <a:buChar char="•"/>
            </a:pPr>
            <a:r>
              <a:rPr lang="pt-PT" sz="1400" dirty="0"/>
              <a:t>Preço elevado</a:t>
            </a:r>
          </a:p>
          <a:p>
            <a:pPr marL="302419" indent="-285750">
              <a:lnSpc>
                <a:spcPct val="90000"/>
              </a:lnSpc>
              <a:buClr>
                <a:schemeClr val="tx1"/>
              </a:buClr>
              <a:buFont typeface="Arial" panose="020B0604020202020204" pitchFamily="34" charset="0"/>
              <a:buChar char="•"/>
            </a:pPr>
            <a:r>
              <a:rPr lang="pt-PT" sz="1400" dirty="0"/>
              <a:t>Garantia de segurança do produto</a:t>
            </a:r>
          </a:p>
          <a:p>
            <a:pPr marL="302419" indent="-285750">
              <a:lnSpc>
                <a:spcPct val="90000"/>
              </a:lnSpc>
              <a:buClr>
                <a:schemeClr val="tx1"/>
              </a:buClr>
              <a:buFont typeface="Arial" panose="020B0604020202020204" pitchFamily="34" charset="0"/>
              <a:buChar char="•"/>
            </a:pPr>
            <a:r>
              <a:rPr lang="pt-PT" sz="1400" dirty="0"/>
              <a:t>Não tóxico</a:t>
            </a:r>
          </a:p>
          <a:p>
            <a:pPr marL="302419" indent="-285750">
              <a:lnSpc>
                <a:spcPct val="90000"/>
              </a:lnSpc>
              <a:buClr>
                <a:schemeClr val="tx1"/>
              </a:buClr>
              <a:buFont typeface="Arial" panose="020B0604020202020204" pitchFamily="34" charset="0"/>
              <a:buChar char="•"/>
            </a:pPr>
            <a:r>
              <a:rPr lang="pt-PT" sz="1400" dirty="0"/>
              <a:t>Seguro para pessoas/ambiente.</a:t>
            </a:r>
          </a:p>
          <a:p>
            <a:r>
              <a:rPr lang="en-US" dirty="0"/>
              <a:t/>
            </a:r>
            <a:br>
              <a:rPr lang="en-US" dirty="0"/>
            </a:br>
            <a:endParaRPr lang="pt-PT" dirty="0"/>
          </a:p>
        </p:txBody>
      </p:sp>
      <p:sp>
        <p:nvSpPr>
          <p:cNvPr id="6" name="Content Placeholder 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72FD5E70-77E8-8843-859F-49AE7978ECFC}"/>
              </a:ext>
            </a:extLst>
          </p:cNvPr>
          <p:cNvSpPr>
            <a:spLocks noGrp="1"/>
          </p:cNvSpPr>
          <p:nvPr>
            <p:ph sz="half" idx="18"/>
          </p:nvPr>
        </p:nvSpPr>
        <p:spPr>
          <a:xfrm>
            <a:off x="4154742" y="2665350"/>
            <a:ext cx="3968496" cy="1576138"/>
          </a:xfrm>
        </p:spPr>
        <p:txBody>
          <a:bodyPr/>
          <a:lstStyle/>
          <a:p>
            <a:pPr>
              <a:buClr>
                <a:schemeClr val="tx1"/>
              </a:buClr>
            </a:pPr>
            <a:r>
              <a:rPr lang="pt-PT" dirty="0">
                <a:solidFill>
                  <a:schemeClr val="bg2"/>
                </a:solidFill>
              </a:rPr>
              <a:t>Toner barato sem nome</a:t>
            </a:r>
          </a:p>
          <a:p>
            <a:pPr marL="302419" indent="-285750">
              <a:lnSpc>
                <a:spcPct val="150000"/>
              </a:lnSpc>
              <a:buClr>
                <a:schemeClr val="tx1"/>
              </a:buClr>
              <a:buFont typeface="Arial" panose="020B0604020202020204" pitchFamily="34" charset="0"/>
              <a:buChar char="•"/>
            </a:pPr>
            <a:r>
              <a:rPr lang="pt-PT" sz="1400" dirty="0"/>
              <a:t>Preço mais baixo</a:t>
            </a:r>
          </a:p>
          <a:p>
            <a:pPr marL="302419" indent="-285750">
              <a:lnSpc>
                <a:spcPct val="90000"/>
              </a:lnSpc>
              <a:buClr>
                <a:schemeClr val="tx1"/>
              </a:buClr>
              <a:buFont typeface="Arial" panose="020B0604020202020204" pitchFamily="34" charset="0"/>
              <a:buChar char="•"/>
            </a:pPr>
            <a:r>
              <a:rPr lang="pt-PT" sz="1400" dirty="0"/>
              <a:t>Qualidade não fiável</a:t>
            </a:r>
          </a:p>
          <a:p>
            <a:pPr marL="302419" indent="-285750">
              <a:lnSpc>
                <a:spcPct val="90000"/>
              </a:lnSpc>
              <a:buClr>
                <a:schemeClr val="tx1"/>
              </a:buClr>
              <a:buFont typeface="Arial" panose="020B0604020202020204" pitchFamily="34" charset="0"/>
              <a:buChar char="•"/>
            </a:pPr>
            <a:r>
              <a:rPr lang="pt-PT" sz="1400" dirty="0"/>
              <a:t>Tendência para danificar impressoras</a:t>
            </a:r>
          </a:p>
          <a:p>
            <a:pPr marL="302419" indent="-285750">
              <a:lnSpc>
                <a:spcPct val="90000"/>
              </a:lnSpc>
              <a:buClr>
                <a:schemeClr val="tx1"/>
              </a:buClr>
              <a:buFont typeface="Arial" panose="020B0604020202020204" pitchFamily="34" charset="0"/>
              <a:buChar char="•"/>
            </a:pPr>
            <a:r>
              <a:rPr lang="pt-PT" sz="1400" dirty="0"/>
              <a:t>Padrões de segurança questionáveis</a:t>
            </a:r>
          </a:p>
          <a:p>
            <a:pPr marL="302419" indent="-285750">
              <a:lnSpc>
                <a:spcPct val="90000"/>
              </a:lnSpc>
              <a:buClr>
                <a:schemeClr val="tx1"/>
              </a:buClr>
              <a:buFont typeface="Arial" panose="020B0604020202020204" pitchFamily="34" charset="0"/>
              <a:buChar char="•"/>
            </a:pPr>
            <a:r>
              <a:rPr lang="pt-PT" sz="1400" dirty="0"/>
              <a:t>Pode originar custos inesperados</a:t>
            </a:r>
          </a:p>
          <a:p>
            <a:r>
              <a:rPr lang="en-US" dirty="0"/>
              <a:t/>
            </a:r>
            <a:br>
              <a:rPr lang="en-US" dirty="0"/>
            </a:br>
            <a:endParaRPr lang="pt-PT" dirty="0"/>
          </a:p>
          <a:p>
            <a:endParaRPr lang="pt-PT" dirty="0"/>
          </a:p>
        </p:txBody>
      </p:sp>
      <p:sp>
        <p:nvSpPr>
          <p:cNvPr id="7" name="Footer Placeholder 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22A16E4-8409-4B17-A7B0-A9ABD5717616}"/>
              </a:ext>
            </a:extLst>
          </p:cNvPr>
          <p:cNvSpPr>
            <a:spLocks noGrp="1"/>
          </p:cNvSpPr>
          <p:nvPr>
            <p:ph type="ftr" sz="quarter" idx="12"/>
          </p:nvPr>
        </p:nvSpPr>
        <p:spPr/>
        <p:txBody>
          <a:bodyPr/>
          <a:lstStyle/>
          <a:p>
            <a:r>
              <a:rPr lang="pt-PT" smtClean="0"/>
              <a:t>Apenas para utilização interna da Xerox</a:t>
            </a:r>
            <a:endParaRPr lang="pt-PT" dirty="0"/>
          </a:p>
        </p:txBody>
      </p:sp>
      <p:pic>
        <p:nvPicPr>
          <p:cNvPr id="10" name="Picture 9">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49A4311-DC49-614C-9026-2FA787594ED6}"/>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7" t="10062" r="-1" b="10441"/>
          <a:stretch/>
        </p:blipFill>
        <p:spPr>
          <a:xfrm>
            <a:off x="4571999" y="340267"/>
            <a:ext cx="4208464" cy="2231483"/>
          </a:xfrm>
          <a:prstGeom prst="rect">
            <a:avLst/>
          </a:prstGeom>
        </p:spPr>
      </p:pic>
      <p:cxnSp>
        <p:nvCxnSpPr>
          <p:cNvPr id="9" name="Straight Connector 8">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840050D-70BE-A545-8796-9463DB674577}"/>
              </a:ext>
            </a:extLst>
          </p:cNvPr>
          <p:cNvCxnSpPr/>
          <p:nvPr/>
        </p:nvCxnSpPr>
        <p:spPr>
          <a:xfrm>
            <a:off x="3821581" y="2707720"/>
            <a:ext cx="0" cy="148544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CCF012C-7814-F14D-A15E-4637C7D71AEF}"/>
              </a:ext>
            </a:extLst>
          </p:cNvPr>
          <p:cNvCxnSpPr>
            <a:cxnSpLocks/>
          </p:cNvCxnSpPr>
          <p:nvPr/>
        </p:nvCxnSpPr>
        <p:spPr>
          <a:xfrm flipH="1">
            <a:off x="699616" y="2981580"/>
            <a:ext cx="6644159"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6538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Picture 30" descr="Uma folha de papel vista de perto&#10;&#10;Descrição gerada automaticamente">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13427FD-6A86-AC4C-B53D-0119CA1E5287}"/>
              </a:ext>
            </a:extLst>
          </p:cNvPr>
          <p:cNvPicPr>
            <a:picLocks noChangeAspect="1"/>
          </p:cNvPicPr>
          <p:nvPr/>
        </p:nvPicPr>
        <p:blipFill rotWithShape="1">
          <a:blip r:embed="rId3" cstate="screen">
            <a:extLst>
              <a:ext uri="{28A0092B-C50C-407E-A947-70E740481C1C}">
                <a14:useLocalDpi xmlns:a14="http://schemas.microsoft.com/office/drawing/2010/main" val="0"/>
              </a:ext>
            </a:extLst>
          </a:blip>
          <a:srcRect l="11514" t="17189" r="18282" b="8907"/>
          <a:stretch/>
        </p:blipFill>
        <p:spPr>
          <a:xfrm>
            <a:off x="6542520" y="2178961"/>
            <a:ext cx="1963305" cy="1718773"/>
          </a:xfrm>
          <a:prstGeom prst="rect">
            <a:avLst/>
          </a:prstGeom>
        </p:spPr>
      </p:pic>
      <p:sp>
        <p:nvSpPr>
          <p:cNvPr id="2" name="Slide Number Placeholder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C856FF17-9FD4-AF4A-A919-E2CAB0526D50}"/>
              </a:ext>
            </a:extLst>
          </p:cNvPr>
          <p:cNvSpPr>
            <a:spLocks noGrp="1"/>
          </p:cNvSpPr>
          <p:nvPr>
            <p:ph type="sldNum" sz="quarter" idx="10"/>
          </p:nvPr>
        </p:nvSpPr>
        <p:spPr/>
        <p:txBody>
          <a:bodyPr/>
          <a:lstStyle/>
          <a:p>
            <a:fld id="{80CC3474-811F-B342-9D29-E222B00B2A79}" type="slidenum">
              <a:rPr lang="en-US" smtClean="0"/>
              <a:pPr/>
              <a:t>3</a:t>
            </a:fld>
            <a:endParaRPr lang="pt-PT" dirty="0"/>
          </a:p>
        </p:txBody>
      </p:sp>
      <p:sp>
        <p:nvSpPr>
          <p:cNvPr id="3" name="Date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B9FA29C-A1A4-524B-B928-8241FC8CCB2B}"/>
              </a:ext>
            </a:extLst>
          </p:cNvPr>
          <p:cNvSpPr>
            <a:spLocks noGrp="1"/>
          </p:cNvSpPr>
          <p:nvPr>
            <p:ph type="dt" sz="half" idx="11"/>
          </p:nvPr>
        </p:nvSpPr>
        <p:spPr/>
        <p:txBody>
          <a:bodyPr/>
          <a:lstStyle/>
          <a:p>
            <a:fld id="{22AB59C3-C2D3-3444-B95A-CE7F62719C4E}" type="datetime3">
              <a:rPr lang="en-US" smtClean="0"/>
              <a:t>15 June 2020</a:t>
            </a:fld>
            <a:endParaRPr lang="pt-PT" dirty="0"/>
          </a:p>
        </p:txBody>
      </p:sp>
      <p:sp>
        <p:nvSpPr>
          <p:cNvPr id="4" name="Footer Placeholder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5F00991-BB27-CD45-876D-200B5A099738}"/>
              </a:ext>
            </a:extLst>
          </p:cNvPr>
          <p:cNvSpPr>
            <a:spLocks noGrp="1"/>
          </p:cNvSpPr>
          <p:nvPr>
            <p:ph type="ftr" sz="quarter" idx="12"/>
          </p:nvPr>
        </p:nvSpPr>
        <p:spPr/>
        <p:txBody>
          <a:bodyPr/>
          <a:lstStyle/>
          <a:p>
            <a:r>
              <a:rPr lang="pt-PT" smtClean="0"/>
              <a:t>Apenas para utilização interna da Xerox</a:t>
            </a:r>
          </a:p>
        </p:txBody>
      </p:sp>
      <p:sp>
        <p:nvSpPr>
          <p:cNvPr id="5" name="Text Placeholder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B11EDBA-FA5D-FC49-B4E0-1EA0206BF4C1}"/>
              </a:ext>
            </a:extLst>
          </p:cNvPr>
          <p:cNvSpPr>
            <a:spLocks noGrp="1"/>
          </p:cNvSpPr>
          <p:nvPr>
            <p:ph type="body" sz="quarter" idx="13"/>
          </p:nvPr>
        </p:nvSpPr>
        <p:spPr/>
        <p:txBody>
          <a:bodyPr/>
          <a:lstStyle/>
          <a:p>
            <a:r>
              <a:rPr lang="pt-PT" sz="1800" dirty="0"/>
              <a:t>Xerox</a:t>
            </a:r>
            <a:r>
              <a:rPr lang="pt-PT" sz="1800" baseline="30000" dirty="0"/>
              <a:t>®</a:t>
            </a:r>
            <a:r>
              <a:rPr lang="pt-PT" sz="1800" dirty="0"/>
              <a:t> Everyday™ Toner é diferente. </a:t>
            </a:r>
            <a:r>
              <a:rPr dirty="0"/>
              <a:t/>
            </a:r>
            <a:br>
              <a:rPr dirty="0"/>
            </a:br>
            <a:r>
              <a:rPr lang="pt-PT" sz="1800" dirty="0"/>
              <a:t>Não precisa de escolher entre desempenho </a:t>
            </a:r>
            <a:r>
              <a:rPr lang="pt-PT" sz="1800" dirty="0" smtClean="0"/>
              <a:t/>
            </a:r>
            <a:br>
              <a:rPr lang="pt-PT" sz="1800" dirty="0" smtClean="0"/>
            </a:br>
            <a:r>
              <a:rPr lang="pt-PT" sz="1800" dirty="0" smtClean="0"/>
              <a:t>e </a:t>
            </a:r>
            <a:r>
              <a:rPr lang="pt-PT" sz="1800" dirty="0"/>
              <a:t>preço.</a:t>
            </a:r>
          </a:p>
          <a:p>
            <a:r>
              <a:rPr lang="pt-PT" sz="1500" dirty="0">
                <a:solidFill>
                  <a:schemeClr val="bg2"/>
                </a:solidFill>
              </a:rPr>
              <a:t>Xerox</a:t>
            </a:r>
            <a:r>
              <a:rPr lang="pt-PT" sz="1500" baseline="30000" dirty="0">
                <a:solidFill>
                  <a:schemeClr val="bg2"/>
                </a:solidFill>
              </a:rPr>
              <a:t>®</a:t>
            </a:r>
            <a:r>
              <a:rPr lang="pt-PT" sz="1500" dirty="0">
                <a:solidFill>
                  <a:schemeClr val="bg2"/>
                </a:solidFill>
              </a:rPr>
              <a:t> Everyday™ Toner </a:t>
            </a:r>
            <a:r>
              <a:rPr dirty="0"/>
              <a:t/>
            </a:r>
            <a:br>
              <a:rPr dirty="0"/>
            </a:br>
            <a:r>
              <a:rPr lang="pt-PT" sz="1500" dirty="0">
                <a:solidFill>
                  <a:schemeClr val="bg2"/>
                </a:solidFill>
              </a:rPr>
              <a:t>é diferente.</a:t>
            </a:r>
          </a:p>
          <a:p>
            <a:pPr marL="285750" lvl="2" indent="-285750">
              <a:buFont typeface="Arial" panose="020B0604020202020204" pitchFamily="34" charset="0"/>
              <a:buChar char="•"/>
            </a:pPr>
            <a:r>
              <a:rPr lang="pt-PT" sz="1200" dirty="0"/>
              <a:t>Sem preço elevado</a:t>
            </a:r>
          </a:p>
          <a:p>
            <a:pPr marL="285750" lvl="2" indent="-285750">
              <a:buFont typeface="Arial" panose="020B0604020202020204" pitchFamily="34" charset="0"/>
              <a:buChar char="•"/>
            </a:pPr>
            <a:r>
              <a:rPr lang="pt-PT" sz="1200" dirty="0"/>
              <a:t>Sem </a:t>
            </a:r>
            <a:r>
              <a:rPr lang="pt-PT" sz="1200"/>
              <a:t>custos </a:t>
            </a:r>
            <a:r>
              <a:rPr lang="pt-PT" sz="1200" smtClean="0"/>
              <a:t>ocultos</a:t>
            </a:r>
            <a:endParaRPr lang="pt-PT" sz="1200" dirty="0"/>
          </a:p>
          <a:p>
            <a:pPr marL="285750" lvl="2" indent="-285750">
              <a:buFont typeface="Arial" panose="020B0604020202020204" pitchFamily="34" charset="0"/>
              <a:buChar char="•"/>
            </a:pPr>
            <a:r>
              <a:rPr lang="pt-PT" sz="1200" dirty="0"/>
              <a:t>Uma marca em que pode confiar</a:t>
            </a:r>
          </a:p>
          <a:p>
            <a:pPr marL="285750" lvl="2" indent="-285750">
              <a:buFont typeface="Arial" panose="020B0604020202020204" pitchFamily="34" charset="0"/>
              <a:buChar char="•"/>
            </a:pPr>
            <a:r>
              <a:rPr lang="pt-PT" sz="1200" dirty="0"/>
              <a:t>Xerox</a:t>
            </a:r>
            <a:r>
              <a:rPr lang="pt-PT" sz="1200" baseline="30000" dirty="0"/>
              <a:t>®</a:t>
            </a:r>
            <a:r>
              <a:rPr lang="pt-PT" sz="1200" dirty="0"/>
              <a:t> poupa-lhe dinheiro </a:t>
            </a:r>
            <a:r>
              <a:rPr dirty="0"/>
              <a:t/>
            </a:r>
            <a:br>
              <a:rPr dirty="0"/>
            </a:br>
            <a:r>
              <a:rPr lang="pt-PT" sz="1200" dirty="0"/>
              <a:t>sendo um único ponto de compra</a:t>
            </a:r>
          </a:p>
          <a:p>
            <a:pPr marL="285750" lvl="2" indent="-285750">
              <a:buFont typeface="Arial" panose="020B0604020202020204" pitchFamily="34" charset="0"/>
              <a:buChar char="•"/>
            </a:pPr>
            <a:r>
              <a:rPr lang="pt-PT" sz="1200" dirty="0"/>
              <a:t>Cartuchos para todas as principais marcas de impressoras, dimensões </a:t>
            </a:r>
            <a:r>
              <a:rPr lang="pt-PT" sz="1200" dirty="0" smtClean="0"/>
              <a:t/>
            </a:r>
            <a:br>
              <a:rPr lang="pt-PT" sz="1200" dirty="0" smtClean="0"/>
            </a:br>
            <a:r>
              <a:rPr lang="pt-PT" sz="1200" dirty="0" smtClean="0"/>
              <a:t>e </a:t>
            </a:r>
            <a:r>
              <a:rPr lang="pt-PT" sz="1200" dirty="0"/>
              <a:t>modelos</a:t>
            </a:r>
          </a:p>
          <a:p>
            <a:endParaRPr lang="pt-PT" dirty="0"/>
          </a:p>
        </p:txBody>
      </p:sp>
      <p:sp>
        <p:nvSpPr>
          <p:cNvPr id="34" name="Content Placeholder 2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97E1169-AA87-F940-91DB-B91A03E654E7}"/>
              </a:ext>
            </a:extLst>
          </p:cNvPr>
          <p:cNvSpPr>
            <a:spLocks noGrp="1"/>
          </p:cNvSpPr>
          <p:nvPr>
            <p:ph sz="half" idx="18"/>
          </p:nvPr>
        </p:nvSpPr>
        <p:spPr>
          <a:xfrm>
            <a:off x="6713855" y="1569077"/>
            <a:ext cx="1677670" cy="593098"/>
          </a:xfrm>
        </p:spPr>
        <p:txBody>
          <a:bodyPr/>
          <a:lstStyle/>
          <a:p>
            <a:pPr algn="ctr">
              <a:spcBef>
                <a:spcPts val="0"/>
              </a:spcBef>
            </a:pPr>
            <a:r>
              <a:rPr lang="pt-PT" sz="1500" dirty="0">
                <a:solidFill>
                  <a:schemeClr val="tx1"/>
                </a:solidFill>
              </a:rPr>
              <a:t>Vasto suporte</a:t>
            </a:r>
          </a:p>
          <a:p>
            <a:pPr algn="ctr">
              <a:spcBef>
                <a:spcPts val="0"/>
              </a:spcBef>
            </a:pPr>
            <a:r>
              <a:rPr lang="pt-PT" sz="1500" dirty="0">
                <a:solidFill>
                  <a:schemeClr val="tx1"/>
                </a:solidFill>
              </a:rPr>
              <a:t>A4/A3 </a:t>
            </a:r>
          </a:p>
          <a:p>
            <a:pPr algn="ctr"/>
            <a:endParaRPr lang="pt-PT" sz="1500" dirty="0">
              <a:solidFill>
                <a:schemeClr val="tx1"/>
              </a:solidFill>
            </a:endParaRPr>
          </a:p>
        </p:txBody>
      </p:sp>
      <p:sp>
        <p:nvSpPr>
          <p:cNvPr id="19" name="Content Placeholder 1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FF7B658-8648-48CE-93A5-A18C743B85C5}"/>
              </a:ext>
            </a:extLst>
          </p:cNvPr>
          <p:cNvSpPr txBox="1">
            <a:spLocks/>
          </p:cNvSpPr>
          <p:nvPr/>
        </p:nvSpPr>
        <p:spPr>
          <a:xfrm>
            <a:off x="4056570" y="553479"/>
            <a:ext cx="2698484" cy="157567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pt-PT" sz="1500" dirty="0"/>
              <a:t>A4: Carta / Ofício</a:t>
            </a:r>
          </a:p>
          <a:p>
            <a:pPr marL="0" indent="0">
              <a:buNone/>
            </a:pPr>
            <a:endParaRPr lang="pt-PT" sz="1500" dirty="0"/>
          </a:p>
        </p:txBody>
      </p:sp>
      <p:sp>
        <p:nvSpPr>
          <p:cNvPr id="20" name="Content Placeholder 17">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4A4FFA99-0873-4054-A871-2972CDCD03FB}"/>
              </a:ext>
            </a:extLst>
          </p:cNvPr>
          <p:cNvSpPr txBox="1">
            <a:spLocks/>
          </p:cNvSpPr>
          <p:nvPr/>
        </p:nvSpPr>
        <p:spPr>
          <a:xfrm>
            <a:off x="4259764" y="2757805"/>
            <a:ext cx="2698484" cy="1576138"/>
          </a:xfrm>
          <a:prstGeom prst="rect">
            <a:avLst/>
          </a:prstGeom>
        </p:spPr>
        <p:txBody>
          <a:bodyPr rIns="91440"/>
          <a:lstStyle>
            <a:lvl1pPr marL="171450" indent="-171450" algn="l" defTabSz="685800" rtl="0" eaLnBrk="1" latinLnBrk="0" hangingPunct="1">
              <a:lnSpc>
                <a:spcPct val="90000"/>
              </a:lnSpc>
              <a:spcBef>
                <a:spcPts val="750"/>
              </a:spcBef>
              <a:buClr>
                <a:schemeClr val="accent1"/>
              </a:buClr>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Clr>
                <a:schemeClr val="accent1"/>
              </a:buClr>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Clr>
                <a:schemeClr val="accent1"/>
              </a:buClr>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Clr>
                <a:schemeClr val="accent1"/>
              </a:buClr>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pt-PT" sz="1500" dirty="0"/>
              <a:t>A3: Tablóide</a:t>
            </a:r>
          </a:p>
        </p:txBody>
      </p:sp>
      <p:pic>
        <p:nvPicPr>
          <p:cNvPr id="21" name="Picture 2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EB6BC06-45D1-49D8-BF7A-08F14C55E51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64595" y="953449"/>
            <a:ext cx="858593" cy="259518"/>
          </a:xfrm>
          <a:prstGeom prst="rect">
            <a:avLst/>
          </a:prstGeom>
        </p:spPr>
      </p:pic>
      <p:pic>
        <p:nvPicPr>
          <p:cNvPr id="22" name="Picture 2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D4B18D73-873F-4643-817B-9451092F0B1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26250" y="1447864"/>
            <a:ext cx="324078" cy="324078"/>
          </a:xfrm>
          <a:prstGeom prst="rect">
            <a:avLst/>
          </a:prstGeom>
        </p:spPr>
      </p:pic>
      <p:pic>
        <p:nvPicPr>
          <p:cNvPr id="23" name="Picture 2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518B6C0-6D00-4E1B-B7A4-AA5C6F981640}"/>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5053674" y="933486"/>
            <a:ext cx="858414" cy="299443"/>
          </a:xfrm>
          <a:prstGeom prst="rect">
            <a:avLst/>
          </a:prstGeom>
          <a:solidFill>
            <a:schemeClr val="bg1"/>
          </a:solidFill>
        </p:spPr>
      </p:pic>
      <p:pic>
        <p:nvPicPr>
          <p:cNvPr id="24" name="Picture 2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0DF6602-F051-4F47-B151-04CE647622D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976475" y="4186994"/>
            <a:ext cx="804715" cy="219189"/>
          </a:xfrm>
          <a:prstGeom prst="rect">
            <a:avLst/>
          </a:prstGeom>
        </p:spPr>
      </p:pic>
      <p:pic>
        <p:nvPicPr>
          <p:cNvPr id="25" name="Picture 2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06B8FCBF-99F0-4ADD-B650-0F583A86849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123184" y="4013336"/>
            <a:ext cx="615497" cy="363305"/>
          </a:xfrm>
          <a:prstGeom prst="rect">
            <a:avLst/>
          </a:prstGeom>
        </p:spPr>
      </p:pic>
      <p:pic>
        <p:nvPicPr>
          <p:cNvPr id="26" name="Picture 25">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9C08721-8B32-4FD7-B060-659F04BD4209}"/>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l="12075" t="31514" r="14160" b="37147"/>
          <a:stretch/>
        </p:blipFill>
        <p:spPr>
          <a:xfrm>
            <a:off x="4032667" y="3584563"/>
            <a:ext cx="687865" cy="292243"/>
          </a:xfrm>
          <a:prstGeom prst="rect">
            <a:avLst/>
          </a:prstGeom>
        </p:spPr>
      </p:pic>
      <p:pic>
        <p:nvPicPr>
          <p:cNvPr id="27" name="Picture 2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5A77203-88CD-44D1-B29B-A96A11CB28F2}"/>
              </a:ext>
            </a:extLst>
          </p:cNvPr>
          <p:cNvPicPr>
            <a:picLocks noChangeAspect="1"/>
          </p:cNvPicPr>
          <p:nvPr/>
        </p:nvPicPr>
        <p:blipFill rotWithShape="1">
          <a:blip r:embed="rId10" cstate="screen">
            <a:extLst>
              <a:ext uri="{28A0092B-C50C-407E-A947-70E740481C1C}">
                <a14:useLocalDpi xmlns:a14="http://schemas.microsoft.com/office/drawing/2010/main"/>
              </a:ext>
            </a:extLst>
          </a:blip>
          <a:srcRect/>
          <a:stretch/>
        </p:blipFill>
        <p:spPr>
          <a:xfrm>
            <a:off x="5028935" y="3245322"/>
            <a:ext cx="815973" cy="114421"/>
          </a:xfrm>
          <a:prstGeom prst="rect">
            <a:avLst/>
          </a:prstGeom>
        </p:spPr>
      </p:pic>
      <p:pic>
        <p:nvPicPr>
          <p:cNvPr id="28" name="Picture 27">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97D63571-82A3-4568-8194-8A04B4E5C0C8}"/>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a:off x="5028935" y="3664790"/>
            <a:ext cx="810442" cy="131789"/>
          </a:xfrm>
          <a:prstGeom prst="rect">
            <a:avLst/>
          </a:prstGeom>
        </p:spPr>
      </p:pic>
      <p:pic>
        <p:nvPicPr>
          <p:cNvPr id="29" name="Picture 28">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AD9C1A7C-CF3B-4792-BEA7-6EB656B2659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20225" y="3172774"/>
            <a:ext cx="858593" cy="259518"/>
          </a:xfrm>
          <a:prstGeom prst="rect">
            <a:avLst/>
          </a:prstGeom>
        </p:spPr>
      </p:pic>
      <p:pic>
        <p:nvPicPr>
          <p:cNvPr id="30" name="Picture 29" descr="A picture containing drawing&#10;&#10;Description automatically generated">
            <a:extLst>
              <a:ext uri="{FF2B5EF4-FFF2-40B4-BE49-F238E27FC236}">
                <a16:creationId xmlns="" xmlns:a16="http://schemas.microsoft.com/office/drawing/2014/main" id="{E91BB55A-41BB-4BDF-8142-D7B1D41420D3}"/>
              </a:ext>
            </a:extLst>
          </p:cNvPr>
          <p:cNvPicPr>
            <a:picLocks noChangeAspect="1"/>
          </p:cNvPicPr>
          <p:nvPr/>
        </p:nvPicPr>
        <p:blipFill>
          <a:blip r:embed="rId12" cstate="screen">
            <a:extLst>
              <a:ext uri="{28A0092B-C50C-407E-A947-70E740481C1C}">
                <a14:useLocalDpi xmlns:a14="http://schemas.microsoft.com/office/drawing/2010/main" val="0"/>
              </a:ext>
            </a:extLst>
          </a:blip>
          <a:stretch>
            <a:fillRect/>
          </a:stretch>
        </p:blipFill>
        <p:spPr>
          <a:xfrm>
            <a:off x="4775200" y="1487459"/>
            <a:ext cx="1255486" cy="273597"/>
          </a:xfrm>
          <a:prstGeom prst="rect">
            <a:avLst/>
          </a:prstGeom>
        </p:spPr>
      </p:pic>
    </p:spTree>
    <p:extLst>
      <p:ext uri="{BB962C8B-B14F-4D97-AF65-F5344CB8AC3E}">
        <p14:creationId xmlns:p14="http://schemas.microsoft.com/office/powerpoint/2010/main" val="3356285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500"/>
                                  </p:stCondLst>
                                  <p:childTnLst>
                                    <p:set>
                                      <p:cBhvr>
                                        <p:cTn id="9" dur="1" fill="hold">
                                          <p:stCondLst>
                                            <p:cond delay="0"/>
                                          </p:stCondLst>
                                        </p:cTn>
                                        <p:tgtEl>
                                          <p:spTgt spid="21"/>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50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500"/>
                                  </p:stCondLst>
                                  <p:childTnLst>
                                    <p:set>
                                      <p:cBhvr>
                                        <p:cTn id="15" dur="1" fill="hold">
                                          <p:stCondLst>
                                            <p:cond delay="0"/>
                                          </p:stCondLst>
                                        </p:cTn>
                                        <p:tgtEl>
                                          <p:spTgt spid="26"/>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nodeType="afterEffect">
                                  <p:stCondLst>
                                    <p:cond delay="500"/>
                                  </p:stCondLst>
                                  <p:childTnLst>
                                    <p:set>
                                      <p:cBhvr>
                                        <p:cTn id="18" dur="1" fill="hold">
                                          <p:stCondLst>
                                            <p:cond delay="0"/>
                                          </p:stCondLst>
                                        </p:cTn>
                                        <p:tgtEl>
                                          <p:spTgt spid="28"/>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nodeType="afterEffect">
                                  <p:stCondLst>
                                    <p:cond delay="500"/>
                                  </p:stCondLst>
                                  <p:childTnLst>
                                    <p:set>
                                      <p:cBhvr>
                                        <p:cTn id="21" dur="1" fill="hold">
                                          <p:stCondLst>
                                            <p:cond delay="0"/>
                                          </p:stCondLst>
                                        </p:cTn>
                                        <p:tgtEl>
                                          <p:spTgt spid="27"/>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nodeType="afterEffect">
                                  <p:stCondLst>
                                    <p:cond delay="500"/>
                                  </p:stCondLst>
                                  <p:childTnLst>
                                    <p:set>
                                      <p:cBhvr>
                                        <p:cTn id="24" dur="1" fill="hold">
                                          <p:stCondLst>
                                            <p:cond delay="0"/>
                                          </p:stCondLst>
                                        </p:cTn>
                                        <p:tgtEl>
                                          <p:spTgt spid="25"/>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nodeType="afterEffect">
                                  <p:stCondLst>
                                    <p:cond delay="500"/>
                                  </p:stCondLst>
                                  <p:childTnLst>
                                    <p:set>
                                      <p:cBhvr>
                                        <p:cTn id="27" dur="1" fill="hold">
                                          <p:stCondLst>
                                            <p:cond delay="0"/>
                                          </p:stCondLst>
                                        </p:cTn>
                                        <p:tgtEl>
                                          <p:spTgt spid="24"/>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nodeType="afterEffect">
                                  <p:stCondLst>
                                    <p:cond delay="500"/>
                                  </p:stCondLst>
                                  <p:childTnLst>
                                    <p:set>
                                      <p:cBhvr>
                                        <p:cTn id="3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A28F2F8-24E8-1246-9F48-D17F3CCAB089}"/>
              </a:ext>
            </a:extLst>
          </p:cNvPr>
          <p:cNvSpPr>
            <a:spLocks noGrp="1"/>
          </p:cNvSpPr>
          <p:nvPr>
            <p:ph type="body" sz="quarter" idx="13"/>
          </p:nvPr>
        </p:nvSpPr>
        <p:spPr>
          <a:xfrm>
            <a:off x="637961" y="627535"/>
            <a:ext cx="3055218" cy="3876212"/>
          </a:xfrm>
        </p:spPr>
        <p:txBody>
          <a:bodyPr/>
          <a:lstStyle/>
          <a:p>
            <a:pPr lvl="1"/>
            <a:r>
              <a:rPr lang="pt-PT" sz="2700" dirty="0"/>
              <a:t>Garantia Vitalícia</a:t>
            </a:r>
          </a:p>
          <a:p>
            <a:pPr lvl="1"/>
            <a:endParaRPr lang="pt-PT" i="1" dirty="0"/>
          </a:p>
          <a:p>
            <a:pPr marL="285750" lvl="1" indent="-285750">
              <a:buFont typeface="Arial" panose="020B0604020202020204" pitchFamily="34" charset="0"/>
              <a:buChar char="•"/>
            </a:pPr>
            <a:r>
              <a:rPr lang="pt-PT" sz="1500" dirty="0"/>
              <a:t>Garantia de qualidade </a:t>
            </a:r>
            <a:r>
              <a:rPr lang="pt-PT" sz="1500" dirty="0" smtClean="0"/>
              <a:t/>
            </a:r>
            <a:br>
              <a:rPr lang="pt-PT" sz="1500" dirty="0" smtClean="0"/>
            </a:br>
            <a:r>
              <a:rPr lang="pt-PT" sz="1500" dirty="0" smtClean="0"/>
              <a:t>e </a:t>
            </a:r>
            <a:r>
              <a:rPr lang="pt-PT" sz="1500" dirty="0"/>
              <a:t>satisfação</a:t>
            </a:r>
            <a:r>
              <a:rPr dirty="0"/>
              <a:t/>
            </a:r>
            <a:br>
              <a:rPr dirty="0"/>
            </a:br>
            <a:endParaRPr lang="pt-PT" sz="1500" dirty="0"/>
          </a:p>
          <a:p>
            <a:pPr marL="285750" lvl="1" indent="-285750">
              <a:buFont typeface="Arial" panose="020B0604020202020204" pitchFamily="34" charset="0"/>
              <a:buChar char="•"/>
            </a:pPr>
            <a:endParaRPr lang="pt-PT" sz="1500" dirty="0"/>
          </a:p>
          <a:p>
            <a:pPr marL="285750" lvl="1" indent="-285750">
              <a:buFont typeface="Arial" panose="020B0604020202020204" pitchFamily="34" charset="0"/>
              <a:buChar char="•"/>
            </a:pPr>
            <a:endParaRPr lang="pt-PT" sz="1500" dirty="0"/>
          </a:p>
          <a:p>
            <a:pPr marL="285750" lvl="1" indent="-285750">
              <a:buFont typeface="Arial" panose="020B0604020202020204" pitchFamily="34" charset="0"/>
              <a:buChar char="•"/>
            </a:pPr>
            <a:r>
              <a:rPr lang="pt-PT" sz="1500" spc="-20" dirty="0"/>
              <a:t>Trocas cómodas sem </a:t>
            </a:r>
            <a:r>
              <a:rPr lang="pt-PT" sz="1500" spc="-20" dirty="0" smtClean="0"/>
              <a:t/>
            </a:r>
            <a:br>
              <a:rPr lang="pt-PT" sz="1500" spc="-20" dirty="0" smtClean="0"/>
            </a:br>
            <a:r>
              <a:rPr lang="pt-PT" sz="1500" spc="-20" dirty="0" smtClean="0"/>
              <a:t>confusões</a:t>
            </a:r>
            <a:r>
              <a:rPr dirty="0"/>
              <a:t/>
            </a:r>
            <a:br>
              <a:rPr dirty="0"/>
            </a:br>
            <a:endParaRPr lang="pt-PT" sz="1500" dirty="0"/>
          </a:p>
          <a:p>
            <a:pPr marL="285750" lvl="1" indent="-285750">
              <a:buFont typeface="Arial" panose="020B0604020202020204" pitchFamily="34" charset="0"/>
              <a:buChar char="•"/>
            </a:pPr>
            <a:r>
              <a:rPr lang="pt-PT" sz="1500" dirty="0"/>
              <a:t>O Xerox</a:t>
            </a:r>
            <a:r>
              <a:rPr lang="pt-PT" sz="1500" baseline="30000" dirty="0"/>
              <a:t>®</a:t>
            </a:r>
            <a:r>
              <a:rPr lang="pt-PT" sz="1500" dirty="0"/>
              <a:t> Everyday™ Toner </a:t>
            </a:r>
            <a:r>
              <a:rPr dirty="0"/>
              <a:t/>
            </a:r>
            <a:br>
              <a:rPr dirty="0"/>
            </a:br>
            <a:r>
              <a:rPr lang="pt-PT" sz="1500" dirty="0"/>
              <a:t>não invalida as garantias </a:t>
            </a:r>
            <a:r>
              <a:rPr lang="pt-PT" sz="1500" dirty="0" smtClean="0"/>
              <a:t/>
            </a:r>
            <a:br>
              <a:rPr lang="pt-PT" sz="1500" dirty="0" smtClean="0"/>
            </a:br>
            <a:r>
              <a:rPr lang="pt-PT" sz="1500" dirty="0" smtClean="0"/>
              <a:t>da </a:t>
            </a:r>
            <a:r>
              <a:rPr lang="pt-PT" sz="1500" dirty="0"/>
              <a:t>impressora</a:t>
            </a:r>
          </a:p>
        </p:txBody>
      </p:sp>
      <p:sp>
        <p:nvSpPr>
          <p:cNvPr id="3" name="Slide Number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C39EE98-72B6-A345-A100-7DC10B9ED004}"/>
              </a:ext>
            </a:extLst>
          </p:cNvPr>
          <p:cNvSpPr>
            <a:spLocks noGrp="1"/>
          </p:cNvSpPr>
          <p:nvPr>
            <p:ph type="sldNum" sz="quarter" idx="10"/>
          </p:nvPr>
        </p:nvSpPr>
        <p:spPr/>
        <p:txBody>
          <a:bodyPr/>
          <a:lstStyle/>
          <a:p>
            <a:fld id="{80CC3474-811F-B342-9D29-E222B00B2A79}" type="slidenum">
              <a:rPr lang="en-US" smtClean="0"/>
              <a:pPr/>
              <a:t>4</a:t>
            </a:fld>
            <a:endParaRPr lang="pt-PT" dirty="0"/>
          </a:p>
        </p:txBody>
      </p:sp>
      <p:sp>
        <p:nvSpPr>
          <p:cNvPr id="4" name="Date Placeholder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D179180-8709-DF47-971B-9EBD1E8D5E83}"/>
              </a:ext>
            </a:extLst>
          </p:cNvPr>
          <p:cNvSpPr>
            <a:spLocks noGrp="1"/>
          </p:cNvSpPr>
          <p:nvPr>
            <p:ph type="dt" sz="half" idx="11"/>
          </p:nvPr>
        </p:nvSpPr>
        <p:spPr/>
        <p:txBody>
          <a:bodyPr/>
          <a:lstStyle/>
          <a:p>
            <a:fld id="{C93B4B50-62DD-7C42-8C2E-902DA288C047}" type="datetime3">
              <a:rPr lang="en-US"/>
              <a:t>15 June 2020</a:t>
            </a:fld>
            <a:endParaRPr lang="pt-PT" dirty="0"/>
          </a:p>
        </p:txBody>
      </p:sp>
      <p:sp>
        <p:nvSpPr>
          <p:cNvPr id="5" name="Footer Placeholder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3B197B0-48F7-9E4C-A555-7E358D4584AA}"/>
              </a:ext>
            </a:extLst>
          </p:cNvPr>
          <p:cNvSpPr>
            <a:spLocks noGrp="1"/>
          </p:cNvSpPr>
          <p:nvPr>
            <p:ph type="ftr" sz="quarter" idx="12"/>
          </p:nvPr>
        </p:nvSpPr>
        <p:spPr/>
        <p:txBody>
          <a:bodyPr/>
          <a:lstStyle/>
          <a:p>
            <a:r>
              <a:rPr lang="pt-PT" smtClean="0"/>
              <a:t>Apenas para utilização interna da Xerox</a:t>
            </a:r>
            <a:endParaRPr lang="pt-PT" dirty="0"/>
          </a:p>
        </p:txBody>
      </p:sp>
      <p:pic>
        <p:nvPicPr>
          <p:cNvPr id="8" name="Picture 7">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72439E42-803E-B148-A468-ADDC7CB99FE2}"/>
              </a:ext>
            </a:extLst>
          </p:cNvPr>
          <p:cNvPicPr>
            <a:picLocks noChangeAspect="1"/>
          </p:cNvPicPr>
          <p:nvPr/>
        </p:nvPicPr>
        <p:blipFill rotWithShape="1">
          <a:blip r:embed="rId3"/>
          <a:srcRect l="68753" t="17006"/>
          <a:stretch/>
        </p:blipFill>
        <p:spPr>
          <a:xfrm>
            <a:off x="823390" y="2024645"/>
            <a:ext cx="1143611" cy="603673"/>
          </a:xfrm>
          <a:prstGeom prst="rect">
            <a:avLst/>
          </a:prstGeom>
        </p:spPr>
      </p:pic>
    </p:spTree>
    <p:extLst>
      <p:ext uri="{BB962C8B-B14F-4D97-AF65-F5344CB8AC3E}">
        <p14:creationId xmlns:p14="http://schemas.microsoft.com/office/powerpoint/2010/main" val="167130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51457833-5BB9-A349-984F-254CB6E92ABF}"/>
              </a:ext>
            </a:extLst>
          </p:cNvPr>
          <p:cNvSpPr>
            <a:spLocks noGrp="1"/>
          </p:cNvSpPr>
          <p:nvPr>
            <p:ph type="sldNum" sz="quarter" idx="10"/>
          </p:nvPr>
        </p:nvSpPr>
        <p:spPr/>
        <p:txBody>
          <a:bodyPr/>
          <a:lstStyle/>
          <a:p>
            <a:fld id="{80CC3474-811F-B342-9D29-E222B00B2A79}" type="slidenum">
              <a:rPr lang="en-US" smtClean="0"/>
              <a:pPr/>
              <a:t>5</a:t>
            </a:fld>
            <a:endParaRPr lang="pt-PT" dirty="0"/>
          </a:p>
        </p:txBody>
      </p:sp>
      <p:sp>
        <p:nvSpPr>
          <p:cNvPr id="3" name="Date Placeholder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8FE902C1-048F-4943-A668-6D44E7CF6A45}"/>
              </a:ext>
            </a:extLst>
          </p:cNvPr>
          <p:cNvSpPr>
            <a:spLocks noGrp="1"/>
          </p:cNvSpPr>
          <p:nvPr>
            <p:ph type="dt" sz="half" idx="11"/>
          </p:nvPr>
        </p:nvSpPr>
        <p:spPr/>
        <p:txBody>
          <a:bodyPr/>
          <a:lstStyle/>
          <a:p>
            <a:fld id="{4DEBDA1F-2EDA-A747-9861-99BC8C748FD0}" type="datetime3">
              <a:rPr lang="en-US"/>
              <a:t>15 June 2020</a:t>
            </a:fld>
            <a:endParaRPr lang="pt-PT" dirty="0"/>
          </a:p>
        </p:txBody>
      </p:sp>
      <p:sp>
        <p:nvSpPr>
          <p:cNvPr id="4" name="Footer Placeholder 3">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1994DA30-854F-984F-9E04-4AE8AF8C2575}"/>
              </a:ext>
            </a:extLst>
          </p:cNvPr>
          <p:cNvSpPr>
            <a:spLocks noGrp="1"/>
          </p:cNvSpPr>
          <p:nvPr>
            <p:ph type="ftr" sz="quarter" idx="12"/>
          </p:nvPr>
        </p:nvSpPr>
        <p:spPr/>
        <p:txBody>
          <a:bodyPr/>
          <a:lstStyle/>
          <a:p>
            <a:r>
              <a:rPr lang="pt-PT" smtClean="0"/>
              <a:t>Apenas para utilização interna da Xerox</a:t>
            </a:r>
            <a:endParaRPr lang="pt-PT" dirty="0"/>
          </a:p>
        </p:txBody>
      </p:sp>
      <p:sp>
        <p:nvSpPr>
          <p:cNvPr id="5" name="Text Placeholder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FA579A40-60AB-624C-8A96-C91AC31947F9}"/>
              </a:ext>
            </a:extLst>
          </p:cNvPr>
          <p:cNvSpPr>
            <a:spLocks noGrp="1"/>
          </p:cNvSpPr>
          <p:nvPr>
            <p:ph type="body" sz="quarter" idx="13"/>
          </p:nvPr>
        </p:nvSpPr>
        <p:spPr>
          <a:xfrm>
            <a:off x="5422039" y="415838"/>
            <a:ext cx="3424250" cy="3384376"/>
          </a:xfrm>
        </p:spPr>
        <p:txBody>
          <a:bodyPr/>
          <a:lstStyle/>
          <a:p>
            <a:pPr>
              <a:lnSpc>
                <a:spcPct val="95000"/>
              </a:lnSpc>
            </a:pPr>
            <a:r>
              <a:rPr lang="pt-PT" sz="2400" dirty="0"/>
              <a:t>Agradável para os </a:t>
            </a:r>
            <a:r>
              <a:rPr lang="pt-PT" sz="2400" dirty="0" smtClean="0"/>
              <a:t>clientes e </a:t>
            </a:r>
            <a:r>
              <a:rPr lang="pt-PT" sz="2400" dirty="0"/>
              <a:t>para o nosso planeta,</a:t>
            </a:r>
          </a:p>
          <a:p>
            <a:pPr>
              <a:lnSpc>
                <a:spcPct val="95000"/>
              </a:lnSpc>
              <a:spcBef>
                <a:spcPts val="1000"/>
              </a:spcBef>
            </a:pPr>
            <a:r>
              <a:rPr lang="pt-PT" sz="1400" dirty="0"/>
              <a:t>A saúde e segurança ambiental da Xerox segue padrões de qualidade, segurança </a:t>
            </a:r>
            <a:r>
              <a:rPr lang="pt-PT" sz="1400" dirty="0" smtClean="0"/>
              <a:t/>
            </a:r>
            <a:br>
              <a:rPr lang="pt-PT" sz="1400" dirty="0" smtClean="0"/>
            </a:br>
            <a:r>
              <a:rPr lang="pt-PT" sz="1400" dirty="0" smtClean="0"/>
              <a:t>e </a:t>
            </a:r>
            <a:r>
              <a:rPr lang="pt-PT" sz="1400" dirty="0"/>
              <a:t>sustentabilidade superiores aos limites regulamentares. Irá confirmar que estamos um passo à frente dos restantes.</a:t>
            </a:r>
          </a:p>
          <a:p>
            <a:pPr marL="285750" indent="-285750">
              <a:spcBef>
                <a:spcPts val="1000"/>
              </a:spcBef>
              <a:buClr>
                <a:schemeClr val="tx1"/>
              </a:buClr>
              <a:buFont typeface="Arial" panose="020B0604020202020204" pitchFamily="34" charset="0"/>
              <a:buChar char="•"/>
            </a:pPr>
            <a:r>
              <a:rPr lang="pt-PT" sz="1200" dirty="0"/>
              <a:t>Toner e plástico isentos de toxicidade</a:t>
            </a:r>
          </a:p>
          <a:p>
            <a:pPr marL="285750" indent="-285750">
              <a:spcBef>
                <a:spcPts val="1000"/>
              </a:spcBef>
              <a:buClr>
                <a:schemeClr val="tx1"/>
              </a:buClr>
              <a:buFont typeface="Arial" panose="020B0604020202020204" pitchFamily="34" charset="0"/>
              <a:buChar char="•"/>
            </a:pPr>
            <a:r>
              <a:rPr lang="pt-PT" sz="1200" dirty="0"/>
              <a:t>Descrição total de todos os componentes </a:t>
            </a:r>
            <a:r>
              <a:rPr dirty="0"/>
              <a:t/>
            </a:r>
            <a:br>
              <a:rPr dirty="0"/>
            </a:br>
            <a:r>
              <a:rPr lang="pt-PT" sz="1200" dirty="0"/>
              <a:t>do cartucho disponível em Xerox.com</a:t>
            </a:r>
          </a:p>
          <a:p>
            <a:pPr marL="285750" indent="-285750">
              <a:buClr>
                <a:schemeClr val="tx1"/>
              </a:buClr>
              <a:buFont typeface="Arial" panose="020B0604020202020204" pitchFamily="34" charset="0"/>
              <a:buChar char="•"/>
            </a:pPr>
            <a:endParaRPr lang="pt-PT" sz="1200" dirty="0"/>
          </a:p>
          <a:p>
            <a:endParaRPr lang="pt-PT" sz="2400" dirty="0"/>
          </a:p>
        </p:txBody>
      </p:sp>
      <p:pic>
        <p:nvPicPr>
          <p:cNvPr id="7" name="Picture 6">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66190844-0DEB-874B-B49E-EF91894D3FB3}"/>
              </a:ext>
            </a:extLst>
          </p:cNvPr>
          <p:cNvPicPr>
            <a:picLocks noChangeAspect="1"/>
          </p:cNvPicPr>
          <p:nvPr/>
        </p:nvPicPr>
        <p:blipFill rotWithShape="1">
          <a:blip r:embed="rId3"/>
          <a:srcRect l="203" t="1849" r="8757" b="-44"/>
          <a:stretch/>
        </p:blipFill>
        <p:spPr>
          <a:xfrm>
            <a:off x="390418" y="330774"/>
            <a:ext cx="4702577" cy="4379644"/>
          </a:xfrm>
          <a:prstGeom prst="rect">
            <a:avLst/>
          </a:prstGeom>
        </p:spPr>
      </p:pic>
      <p:pic>
        <p:nvPicPr>
          <p:cNvPr id="11" name="Picture 10">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2EEE1101-6064-4547-B920-914F3B1E9A17}"/>
              </a:ext>
            </a:extLst>
          </p:cNvPr>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5502720" y="3563196"/>
            <a:ext cx="2917988" cy="905582"/>
          </a:xfrm>
          <a:prstGeom prst="rect">
            <a:avLst/>
          </a:prstGeom>
        </p:spPr>
      </p:pic>
    </p:spTree>
    <p:extLst>
      <p:ext uri="{BB962C8B-B14F-4D97-AF65-F5344CB8AC3E}">
        <p14:creationId xmlns:p14="http://schemas.microsoft.com/office/powerpoint/2010/main" val="4156552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EE85DD5A-5B93-1042-8FA4-15D9357B42CD}"/>
              </a:ext>
            </a:extLst>
          </p:cNvPr>
          <p:cNvSpPr>
            <a:spLocks noGrp="1"/>
          </p:cNvSpPr>
          <p:nvPr>
            <p:ph type="title"/>
          </p:nvPr>
        </p:nvSpPr>
        <p:spPr>
          <a:solidFill>
            <a:schemeClr val="tx1"/>
          </a:solidFill>
        </p:spPr>
        <p:txBody>
          <a:bodyPr lIns="548640" rIns="91440"/>
          <a:lstStyle/>
          <a:p>
            <a:r>
              <a:rPr lang="pt-PT" dirty="0" smtClean="0"/>
              <a:t>Xerox</a:t>
            </a:r>
            <a:r>
              <a:rPr lang="pt-PT" baseline="30000" dirty="0"/>
              <a:t>®</a:t>
            </a:r>
            <a:r>
              <a:rPr lang="pt-PT" dirty="0" smtClean="0"/>
              <a:t> Everyday</a:t>
            </a:r>
            <a:r>
              <a:rPr lang="pt-PT" baseline="30000" dirty="0"/>
              <a:t>™</a:t>
            </a:r>
            <a:r>
              <a:rPr lang="pt-PT" dirty="0" smtClean="0"/>
              <a:t> Toner</a:t>
            </a:r>
            <a:r>
              <a:rPr dirty="0"/>
              <a:t/>
            </a:r>
            <a:br>
              <a:rPr dirty="0"/>
            </a:br>
            <a:r>
              <a:rPr sz="3600" dirty="0"/>
              <a:t/>
            </a:r>
            <a:br>
              <a:rPr sz="3600" dirty="0"/>
            </a:br>
            <a:r>
              <a:rPr sz="1400" dirty="0"/>
              <a:t/>
            </a:r>
            <a:br>
              <a:rPr sz="1400" dirty="0"/>
            </a:br>
            <a:r>
              <a:rPr dirty="0"/>
              <a:t/>
            </a:r>
            <a:br>
              <a:rPr dirty="0"/>
            </a:br>
            <a:endParaRPr lang="pt-PT" dirty="0"/>
          </a:p>
        </p:txBody>
      </p:sp>
      <p:pic>
        <p:nvPicPr>
          <p:cNvPr id="3" name="Picture 2">
            <a:extLst>
              <a:ext uri="{FF2B5EF4-FFF2-40B4-BE49-F238E27FC236}">
                <a16:creationId xmlns:a16="http://schemas.microsoft.com/office/drawing/2014/main" xmlns:mc="http://schemas.openxmlformats.org/markup-compatibility/2006"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id="{B56A0E6C-A7B1-6447-B306-6E5988A76C0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6499" y="3808657"/>
            <a:ext cx="279644" cy="529849"/>
          </a:xfrm>
          <a:prstGeom prst="rect">
            <a:avLst/>
          </a:prstGeom>
        </p:spPr>
      </p:pic>
      <p:sp>
        <p:nvSpPr>
          <p:cNvPr id="2" name="TextBox 1"/>
          <p:cNvSpPr txBox="1"/>
          <p:nvPr/>
        </p:nvSpPr>
        <p:spPr>
          <a:xfrm>
            <a:off x="1039533" y="3823005"/>
            <a:ext cx="3628720" cy="581698"/>
          </a:xfrm>
          <a:prstGeom prst="rect">
            <a:avLst/>
          </a:prstGeom>
          <a:noFill/>
        </p:spPr>
        <p:txBody>
          <a:bodyPr wrap="square" lIns="0" tIns="0" rIns="0" bIns="0" rtlCol="0">
            <a:spAutoFit/>
          </a:bodyPr>
          <a:lstStyle/>
          <a:p>
            <a:pPr>
              <a:lnSpc>
                <a:spcPct val="90000"/>
              </a:lnSpc>
            </a:pPr>
            <a:r>
              <a:rPr lang="pt-BR" sz="1400" dirty="0">
                <a:solidFill>
                  <a:schemeClr val="bg1"/>
                </a:solidFill>
              </a:rPr>
              <a:t>Visite Xerox.com/EverydayToner para mais informações e inicie hoje mesmo o processo </a:t>
            </a:r>
            <a:r>
              <a:rPr lang="pt-BR" sz="1400" dirty="0" smtClean="0">
                <a:solidFill>
                  <a:schemeClr val="bg1"/>
                </a:solidFill>
              </a:rPr>
              <a:t/>
            </a:r>
            <a:br>
              <a:rPr lang="pt-BR" sz="1400" dirty="0" smtClean="0">
                <a:solidFill>
                  <a:schemeClr val="bg1"/>
                </a:solidFill>
              </a:rPr>
            </a:br>
            <a:r>
              <a:rPr lang="pt-BR" sz="1400" dirty="0" smtClean="0">
                <a:solidFill>
                  <a:schemeClr val="bg1"/>
                </a:solidFill>
              </a:rPr>
              <a:t>de </a:t>
            </a:r>
            <a:r>
              <a:rPr lang="pt-BR" sz="1400" dirty="0">
                <a:solidFill>
                  <a:schemeClr val="bg1"/>
                </a:solidFill>
              </a:rPr>
              <a:t>encomenda</a:t>
            </a:r>
            <a:endParaRPr lang="en-US" sz="1400" dirty="0">
              <a:solidFill>
                <a:schemeClr val="bg1"/>
              </a:solidFill>
            </a:endParaRPr>
          </a:p>
        </p:txBody>
      </p:sp>
    </p:spTree>
    <p:extLst>
      <p:ext uri="{BB962C8B-B14F-4D97-AF65-F5344CB8AC3E}">
        <p14:creationId xmlns:p14="http://schemas.microsoft.com/office/powerpoint/2010/main" val="307084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14="http://schemas.microsoft.com/office/drawing/2010/main" xmlns:c="http://schemas.openxmlformats.org/drawingml/2006/chart" xmlns:dgm="http://schemas.openxmlformats.org/drawingml/2006/diagram" xmlns:cdr="http://schemas.openxmlformats.org/drawingml/2006/chartDrawing" xmlns:wne="http://schemas.microsoft.com/office/powerpoint/2006/powerpointml" xmlns:wp="http://schemas.openxmlformats.org/drawingml/2006/powerpointprocessingDrawing" xmlns:v="urn:schemas-microsoft-com:vml" xmlns:o="urn:schemas-microsoft-com:office:office"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4371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Xerox_16x9_Blue">
  <a:themeElements>
    <a:clrScheme name="Xerox 2020 - Black_Red40">
      <a:dk1>
        <a:srgbClr val="000000"/>
      </a:dk1>
      <a:lt1>
        <a:srgbClr val="FFFFFF"/>
      </a:lt1>
      <a:dk2>
        <a:srgbClr val="000000"/>
      </a:dk2>
      <a:lt2>
        <a:srgbClr val="D92231"/>
      </a:lt2>
      <a:accent1>
        <a:srgbClr val="2895D5"/>
      </a:accent1>
      <a:accent2>
        <a:srgbClr val="6DAF3C"/>
      </a:accent2>
      <a:accent3>
        <a:srgbClr val="E57500"/>
      </a:accent3>
      <a:accent4>
        <a:srgbClr val="9B2483"/>
      </a:accent4>
      <a:accent5>
        <a:srgbClr val="FC9F12"/>
      </a:accent5>
      <a:accent6>
        <a:srgbClr val="737373"/>
      </a:accent6>
      <a:hlink>
        <a:srgbClr val="E2393F"/>
      </a:hlink>
      <a:folHlink>
        <a:srgbClr val="E2393F"/>
      </a:folHlink>
    </a:clrScheme>
    <a:fontScheme name="Xerox Template">
      <a:majorFont>
        <a:latin typeface="Arial"/>
        <a:ea typeface=""/>
        <a:cs typeface=""/>
      </a:majorFont>
      <a:minorFont>
        <a:latin typeface="Arial"/>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 name="Presentation1" id="{FD07BDD4-3547-0243-97C0-A11E811816DB}" vid="{B67DF6CC-5207-214E-8491-6B393171A87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Xerox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Xerox_16x9_Blue</Template>
  <TotalTime>2952</TotalTime>
  <Words>633</Words>
  <Application>Microsoft Office PowerPoint</Application>
  <PresentationFormat>On-screen Show (16:9)</PresentationFormat>
  <Paragraphs>81</Paragraphs>
  <Slides>7</Slides>
  <Notes>6</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Xerox_16x9_Blue</vt:lpstr>
      <vt:lpstr>PowerPoint Presentation</vt:lpstr>
      <vt:lpstr>PowerPoint Presentation</vt:lpstr>
      <vt:lpstr>PowerPoint Presentation</vt:lpstr>
      <vt:lpstr>PowerPoint Presentation</vt:lpstr>
      <vt:lpstr>PowerPoint Presentation</vt:lpstr>
      <vt:lpstr>Xerox® Everyday™ Toner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Xerox® Everyday™ Toner</dc:title>
  <dc:creator>Danielle Smith</dc:creator>
  <cp:lastModifiedBy>cyrus</cp:lastModifiedBy>
  <cp:revision>58</cp:revision>
  <cp:lastPrinted>2016-12-06T20:47:15Z</cp:lastPrinted>
  <dcterms:created xsi:type="dcterms:W3CDTF">2020-05-03T19:49:02Z</dcterms:created>
  <dcterms:modified xsi:type="dcterms:W3CDTF">2020-06-15T10:22:55Z</dcterms:modified>
</cp:coreProperties>
</file>